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Lst>
  <p:sldSz cy="27432000" cx="36576000"/>
  <p:notesSz cx="7315200" cy="9601200"/>
  <p:embeddedFontLst>
    <p:embeddedFont>
      <p:font typeface="EB Garamond"/>
      <p:regular r:id="rId8"/>
      <p:bold r:id="rId9"/>
      <p:italic r:id="rId10"/>
      <p:boldItalic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312">
          <p15:clr>
            <a:srgbClr val="A4A3A4"/>
          </p15:clr>
        </p15:guide>
        <p15:guide id="2" pos="228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Dennis Evangelis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5312" orient="horz"/>
        <p:guide pos="22896"/>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11" Type="http://schemas.openxmlformats.org/officeDocument/2006/relationships/font" Target="fonts/EBGaramond-boldItalic.fntdata"/><Relationship Id="rId10" Type="http://schemas.openxmlformats.org/officeDocument/2006/relationships/font" Target="fonts/EBGaramond-italic.fntdata"/><Relationship Id="rId9" Type="http://schemas.openxmlformats.org/officeDocument/2006/relationships/font" Target="fonts/EBGaramon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EBGaramond-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4-10T13:34:52.071">
    <p:pos x="12090" y="3856"/>
    <p:text>would love to see a regular light pic of the site somewhere; would love to see pic with rangers or pic of team in flir somewhere but if they don't fit then maybe we print out separately and hang on said, or hand out copies.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00" y="4560550"/>
            <a:ext cx="5852150" cy="4320525"/>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731500" y="4560550"/>
            <a:ext cx="5852150" cy="43205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219425" y="720075"/>
            <a:ext cx="4877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1828800" y="1098552"/>
            <a:ext cx="32918401" cy="4572000"/>
          </a:xfrm>
          <a:prstGeom prst="rect">
            <a:avLst/>
          </a:prstGeom>
          <a:noFill/>
          <a:ln>
            <a:noFill/>
          </a:ln>
        </p:spPr>
        <p:txBody>
          <a:bodyPr anchorCtr="0" anchor="ctr" bIns="188000" lIns="376000" spcFirstLastPara="1" rIns="376000" wrap="square" tIns="1880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9236073" y="-1006463"/>
            <a:ext cx="18103852" cy="32918401"/>
          </a:xfrm>
          <a:prstGeom prst="rect">
            <a:avLst/>
          </a:prstGeom>
          <a:noFill/>
          <a:ln>
            <a:noFill/>
          </a:ln>
        </p:spPr>
        <p:txBody>
          <a:bodyPr anchorCtr="0" anchor="t" bIns="188000" lIns="376000" spcFirstLastPara="1" rIns="376000" wrap="square" tIns="1880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18929350" y="8686812"/>
            <a:ext cx="23406100" cy="8229600"/>
          </a:xfrm>
          <a:prstGeom prst="rect">
            <a:avLst/>
          </a:prstGeom>
          <a:noFill/>
          <a:ln>
            <a:noFill/>
          </a:ln>
        </p:spPr>
        <p:txBody>
          <a:bodyPr anchorCtr="0" anchor="ctr" bIns="188000" lIns="376000" spcFirstLastPara="1" rIns="376000" wrap="square" tIns="1880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2165350" y="762013"/>
            <a:ext cx="23406100" cy="24079199"/>
          </a:xfrm>
          <a:prstGeom prst="rect">
            <a:avLst/>
          </a:prstGeom>
          <a:noFill/>
          <a:ln>
            <a:noFill/>
          </a:ln>
        </p:spPr>
        <p:txBody>
          <a:bodyPr anchorCtr="0" anchor="t" bIns="188000" lIns="376000" spcFirstLastPara="1" rIns="376000" wrap="square" tIns="1880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2743200" y="8521711"/>
            <a:ext cx="31089601" cy="5880100"/>
          </a:xfrm>
          <a:prstGeom prst="rect">
            <a:avLst/>
          </a:prstGeom>
          <a:noFill/>
          <a:ln>
            <a:noFill/>
          </a:ln>
        </p:spPr>
        <p:txBody>
          <a:bodyPr anchorCtr="0" anchor="ctr" bIns="188000" lIns="376000" spcFirstLastPara="1" rIns="376000" wrap="square" tIns="1880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5486400" y="15544800"/>
            <a:ext cx="25603200" cy="7010400"/>
          </a:xfrm>
          <a:prstGeom prst="rect">
            <a:avLst/>
          </a:prstGeom>
          <a:noFill/>
          <a:ln>
            <a:noFill/>
          </a:ln>
        </p:spPr>
        <p:txBody>
          <a:bodyPr anchorCtr="0" anchor="t" bIns="188000" lIns="376000" spcFirstLastPara="1" rIns="376000" wrap="square" tIns="188000"/>
          <a:lstStyle>
            <a:lvl1pPr lvl="0" algn="ctr">
              <a:spcBef>
                <a:spcPts val="2475"/>
              </a:spcBef>
              <a:spcAft>
                <a:spcPts val="0"/>
              </a:spcAft>
              <a:buClr>
                <a:srgbClr val="888888"/>
              </a:buClr>
              <a:buSzPts val="12375"/>
              <a:buNone/>
              <a:defRPr>
                <a:solidFill>
                  <a:srgbClr val="888888"/>
                </a:solidFill>
              </a:defRPr>
            </a:lvl1pPr>
            <a:lvl2pPr lvl="1" algn="ctr">
              <a:spcBef>
                <a:spcPts val="2156"/>
              </a:spcBef>
              <a:spcAft>
                <a:spcPts val="0"/>
              </a:spcAft>
              <a:buClr>
                <a:srgbClr val="888888"/>
              </a:buClr>
              <a:buSzPts val="10781"/>
              <a:buNone/>
              <a:defRPr>
                <a:solidFill>
                  <a:srgbClr val="888888"/>
                </a:solidFill>
              </a:defRPr>
            </a:lvl2pPr>
            <a:lvl3pPr lvl="2" algn="ctr">
              <a:spcBef>
                <a:spcPts val="1856"/>
              </a:spcBef>
              <a:spcAft>
                <a:spcPts val="0"/>
              </a:spcAft>
              <a:buClr>
                <a:srgbClr val="888888"/>
              </a:buClr>
              <a:buSzPts val="9281"/>
              <a:buNone/>
              <a:defRPr>
                <a:solidFill>
                  <a:srgbClr val="888888"/>
                </a:solidFill>
              </a:defRPr>
            </a:lvl3pPr>
            <a:lvl4pPr lvl="3" algn="ctr">
              <a:spcBef>
                <a:spcPts val="1538"/>
              </a:spcBef>
              <a:spcAft>
                <a:spcPts val="0"/>
              </a:spcAft>
              <a:buClr>
                <a:srgbClr val="888888"/>
              </a:buClr>
              <a:buSzPts val="7688"/>
              <a:buNone/>
              <a:defRPr>
                <a:solidFill>
                  <a:srgbClr val="888888"/>
                </a:solidFill>
              </a:defRPr>
            </a:lvl4pPr>
            <a:lvl5pPr lvl="4" algn="ctr">
              <a:spcBef>
                <a:spcPts val="1538"/>
              </a:spcBef>
              <a:spcAft>
                <a:spcPts val="0"/>
              </a:spcAft>
              <a:buClr>
                <a:srgbClr val="888888"/>
              </a:buClr>
              <a:buSzPts val="7688"/>
              <a:buNone/>
              <a:defRPr>
                <a:solidFill>
                  <a:srgbClr val="888888"/>
                </a:solidFill>
              </a:defRPr>
            </a:lvl5pPr>
            <a:lvl6pPr lvl="5" algn="ctr">
              <a:spcBef>
                <a:spcPts val="1538"/>
              </a:spcBef>
              <a:spcAft>
                <a:spcPts val="0"/>
              </a:spcAft>
              <a:buClr>
                <a:srgbClr val="888888"/>
              </a:buClr>
              <a:buSzPts val="7688"/>
              <a:buNone/>
              <a:defRPr>
                <a:solidFill>
                  <a:srgbClr val="888888"/>
                </a:solidFill>
              </a:defRPr>
            </a:lvl6pPr>
            <a:lvl7pPr lvl="6" algn="ctr">
              <a:spcBef>
                <a:spcPts val="1538"/>
              </a:spcBef>
              <a:spcAft>
                <a:spcPts val="0"/>
              </a:spcAft>
              <a:buClr>
                <a:srgbClr val="888888"/>
              </a:buClr>
              <a:buSzPts val="7688"/>
              <a:buNone/>
              <a:defRPr>
                <a:solidFill>
                  <a:srgbClr val="888888"/>
                </a:solidFill>
              </a:defRPr>
            </a:lvl7pPr>
            <a:lvl8pPr lvl="7" algn="ctr">
              <a:spcBef>
                <a:spcPts val="1538"/>
              </a:spcBef>
              <a:spcAft>
                <a:spcPts val="0"/>
              </a:spcAft>
              <a:buClr>
                <a:srgbClr val="888888"/>
              </a:buClr>
              <a:buSzPts val="7688"/>
              <a:buNone/>
              <a:defRPr>
                <a:solidFill>
                  <a:srgbClr val="888888"/>
                </a:solidFill>
              </a:defRPr>
            </a:lvl8pPr>
            <a:lvl9pPr lvl="8" algn="ctr">
              <a:spcBef>
                <a:spcPts val="1538"/>
              </a:spcBef>
              <a:spcAft>
                <a:spcPts val="0"/>
              </a:spcAft>
              <a:buClr>
                <a:srgbClr val="888888"/>
              </a:buClr>
              <a:buSzPts val="7688"/>
              <a:buNone/>
              <a:defRPr>
                <a:solidFill>
                  <a:srgbClr val="888888"/>
                </a:solidFill>
              </a:defRPr>
            </a:lvl9pPr>
          </a:lstStyle>
          <a:p/>
        </p:txBody>
      </p:sp>
      <p:sp>
        <p:nvSpPr>
          <p:cNvPr id="18" name="Google Shape;18;p3"/>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1828800" y="1098552"/>
            <a:ext cx="32918401" cy="4572000"/>
          </a:xfrm>
          <a:prstGeom prst="rect">
            <a:avLst/>
          </a:prstGeom>
          <a:noFill/>
          <a:ln>
            <a:noFill/>
          </a:ln>
        </p:spPr>
        <p:txBody>
          <a:bodyPr anchorCtr="0" anchor="ctr" bIns="188000" lIns="376000" spcFirstLastPara="1" rIns="376000" wrap="square" tIns="1880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1828800" y="6400811"/>
            <a:ext cx="32918401" cy="18103852"/>
          </a:xfrm>
          <a:prstGeom prst="rect">
            <a:avLst/>
          </a:prstGeom>
          <a:noFill/>
          <a:ln>
            <a:noFill/>
          </a:ln>
        </p:spPr>
        <p:txBody>
          <a:bodyPr anchorCtr="0" anchor="t" bIns="188000" lIns="376000" spcFirstLastPara="1" rIns="376000" wrap="square" tIns="1880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2889252" y="17627602"/>
            <a:ext cx="31089601" cy="5448300"/>
          </a:xfrm>
          <a:prstGeom prst="rect">
            <a:avLst/>
          </a:prstGeom>
          <a:noFill/>
          <a:ln>
            <a:noFill/>
          </a:ln>
        </p:spPr>
        <p:txBody>
          <a:bodyPr anchorCtr="0" anchor="t" bIns="188000" lIns="376000" spcFirstLastPara="1" rIns="376000" wrap="square" tIns="188000"/>
          <a:lstStyle>
            <a:lvl1pPr lvl="0" algn="l">
              <a:spcBef>
                <a:spcPts val="0"/>
              </a:spcBef>
              <a:spcAft>
                <a:spcPts val="0"/>
              </a:spcAft>
              <a:buClr>
                <a:schemeClr val="dk1"/>
              </a:buClr>
              <a:buSzPts val="15469"/>
              <a:buFont typeface="Calibri"/>
              <a:buNone/>
              <a:defRPr b="1" sz="15469"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2889252" y="11626862"/>
            <a:ext cx="31089601" cy="6000748"/>
          </a:xfrm>
          <a:prstGeom prst="rect">
            <a:avLst/>
          </a:prstGeom>
          <a:noFill/>
          <a:ln>
            <a:noFill/>
          </a:ln>
        </p:spPr>
        <p:txBody>
          <a:bodyPr anchorCtr="0" anchor="b" bIns="188000" lIns="376000" spcFirstLastPara="1" rIns="376000" wrap="square" tIns="188000"/>
          <a:lstStyle>
            <a:lvl1pPr indent="-228600" lvl="0" marL="457200" algn="l">
              <a:spcBef>
                <a:spcPts val="1538"/>
              </a:spcBef>
              <a:spcAft>
                <a:spcPts val="0"/>
              </a:spcAft>
              <a:buClr>
                <a:srgbClr val="888888"/>
              </a:buClr>
              <a:buSzPts val="7688"/>
              <a:buNone/>
              <a:defRPr sz="7687">
                <a:solidFill>
                  <a:srgbClr val="888888"/>
                </a:solidFill>
              </a:defRPr>
            </a:lvl1pPr>
            <a:lvl2pPr indent="-228600" lvl="1" marL="914400" algn="l">
              <a:spcBef>
                <a:spcPts val="1388"/>
              </a:spcBef>
              <a:spcAft>
                <a:spcPts val="0"/>
              </a:spcAft>
              <a:buClr>
                <a:srgbClr val="888888"/>
              </a:buClr>
              <a:buSzPts val="6938"/>
              <a:buNone/>
              <a:defRPr sz="6937">
                <a:solidFill>
                  <a:srgbClr val="888888"/>
                </a:solidFill>
              </a:defRPr>
            </a:lvl2pPr>
            <a:lvl3pPr indent="-228600" lvl="2" marL="1371600" algn="l">
              <a:spcBef>
                <a:spcPts val="1238"/>
              </a:spcBef>
              <a:spcAft>
                <a:spcPts val="0"/>
              </a:spcAft>
              <a:buClr>
                <a:srgbClr val="888888"/>
              </a:buClr>
              <a:buSzPts val="6188"/>
              <a:buNone/>
              <a:defRPr sz="6188">
                <a:solidFill>
                  <a:srgbClr val="888888"/>
                </a:solidFill>
              </a:defRPr>
            </a:lvl3pPr>
            <a:lvl4pPr indent="-228600" lvl="3" marL="1828800" algn="l">
              <a:spcBef>
                <a:spcPts val="1088"/>
              </a:spcBef>
              <a:spcAft>
                <a:spcPts val="0"/>
              </a:spcAft>
              <a:buClr>
                <a:srgbClr val="888888"/>
              </a:buClr>
              <a:buSzPts val="5438"/>
              <a:buNone/>
              <a:defRPr sz="5438">
                <a:solidFill>
                  <a:srgbClr val="888888"/>
                </a:solidFill>
              </a:defRPr>
            </a:lvl4pPr>
            <a:lvl5pPr indent="-228600" lvl="4" marL="2286000" algn="l">
              <a:spcBef>
                <a:spcPts val="1088"/>
              </a:spcBef>
              <a:spcAft>
                <a:spcPts val="0"/>
              </a:spcAft>
              <a:buClr>
                <a:srgbClr val="888888"/>
              </a:buClr>
              <a:buSzPts val="5438"/>
              <a:buNone/>
              <a:defRPr sz="5438">
                <a:solidFill>
                  <a:srgbClr val="888888"/>
                </a:solidFill>
              </a:defRPr>
            </a:lvl5pPr>
            <a:lvl6pPr indent="-228600" lvl="5" marL="2743200" algn="l">
              <a:spcBef>
                <a:spcPts val="1088"/>
              </a:spcBef>
              <a:spcAft>
                <a:spcPts val="0"/>
              </a:spcAft>
              <a:buClr>
                <a:srgbClr val="888888"/>
              </a:buClr>
              <a:buSzPts val="5438"/>
              <a:buNone/>
              <a:defRPr sz="5438">
                <a:solidFill>
                  <a:srgbClr val="888888"/>
                </a:solidFill>
              </a:defRPr>
            </a:lvl6pPr>
            <a:lvl7pPr indent="-228600" lvl="6" marL="3200400" algn="l">
              <a:spcBef>
                <a:spcPts val="1088"/>
              </a:spcBef>
              <a:spcAft>
                <a:spcPts val="0"/>
              </a:spcAft>
              <a:buClr>
                <a:srgbClr val="888888"/>
              </a:buClr>
              <a:buSzPts val="5438"/>
              <a:buNone/>
              <a:defRPr sz="5438">
                <a:solidFill>
                  <a:srgbClr val="888888"/>
                </a:solidFill>
              </a:defRPr>
            </a:lvl7pPr>
            <a:lvl8pPr indent="-228600" lvl="7" marL="3657600" algn="l">
              <a:spcBef>
                <a:spcPts val="1088"/>
              </a:spcBef>
              <a:spcAft>
                <a:spcPts val="0"/>
              </a:spcAft>
              <a:buClr>
                <a:srgbClr val="888888"/>
              </a:buClr>
              <a:buSzPts val="5438"/>
              <a:buNone/>
              <a:defRPr sz="5438">
                <a:solidFill>
                  <a:srgbClr val="888888"/>
                </a:solidFill>
              </a:defRPr>
            </a:lvl8pPr>
            <a:lvl9pPr indent="-228600" lvl="8" marL="4114800" algn="l">
              <a:spcBef>
                <a:spcPts val="1088"/>
              </a:spcBef>
              <a:spcAft>
                <a:spcPts val="0"/>
              </a:spcAft>
              <a:buClr>
                <a:srgbClr val="888888"/>
              </a:buClr>
              <a:buSzPts val="5438"/>
              <a:buNone/>
              <a:defRPr sz="5438">
                <a:solidFill>
                  <a:srgbClr val="888888"/>
                </a:solidFill>
              </a:defRPr>
            </a:lvl9pPr>
          </a:lstStyle>
          <a:p/>
        </p:txBody>
      </p:sp>
      <p:sp>
        <p:nvSpPr>
          <p:cNvPr id="30" name="Google Shape;30;p5"/>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1828800" y="1098552"/>
            <a:ext cx="32918401" cy="4572000"/>
          </a:xfrm>
          <a:prstGeom prst="rect">
            <a:avLst/>
          </a:prstGeom>
          <a:noFill/>
          <a:ln>
            <a:noFill/>
          </a:ln>
        </p:spPr>
        <p:txBody>
          <a:bodyPr anchorCtr="0" anchor="ctr" bIns="188000" lIns="376000" spcFirstLastPara="1" rIns="376000" wrap="square" tIns="1880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1828800" y="6400811"/>
            <a:ext cx="16154400" cy="18103852"/>
          </a:xfrm>
          <a:prstGeom prst="rect">
            <a:avLst/>
          </a:prstGeom>
          <a:noFill/>
          <a:ln>
            <a:noFill/>
          </a:ln>
        </p:spPr>
        <p:txBody>
          <a:bodyPr anchorCtr="0" anchor="t" bIns="188000" lIns="376000" spcFirstLastPara="1" rIns="376000" wrap="square" tIns="188000"/>
          <a:lstStyle>
            <a:lvl1pPr indent="-913193" lvl="0" marL="457200" algn="l">
              <a:spcBef>
                <a:spcPts val="2156"/>
              </a:spcBef>
              <a:spcAft>
                <a:spcPts val="0"/>
              </a:spcAft>
              <a:buClr>
                <a:schemeClr val="dk1"/>
              </a:buClr>
              <a:buSzPts val="10781"/>
              <a:buChar char="•"/>
              <a:defRPr sz="10781"/>
            </a:lvl1pPr>
            <a:lvl2pPr indent="-817943" lvl="1" marL="914400" algn="l">
              <a:spcBef>
                <a:spcPts val="1856"/>
              </a:spcBef>
              <a:spcAft>
                <a:spcPts val="0"/>
              </a:spcAft>
              <a:buClr>
                <a:schemeClr val="dk1"/>
              </a:buClr>
              <a:buSzPts val="9281"/>
              <a:buChar char="–"/>
              <a:defRPr sz="9281"/>
            </a:lvl2pPr>
            <a:lvl3pPr indent="-716788" lvl="2" marL="1371600" algn="l">
              <a:spcBef>
                <a:spcPts val="1538"/>
              </a:spcBef>
              <a:spcAft>
                <a:spcPts val="0"/>
              </a:spcAft>
              <a:buClr>
                <a:schemeClr val="dk1"/>
              </a:buClr>
              <a:buSzPts val="7688"/>
              <a:buChar char="•"/>
              <a:defRPr sz="7687"/>
            </a:lvl3pPr>
            <a:lvl4pPr indent="-669163" lvl="3" marL="1828800" algn="l">
              <a:spcBef>
                <a:spcPts val="1388"/>
              </a:spcBef>
              <a:spcAft>
                <a:spcPts val="0"/>
              </a:spcAft>
              <a:buClr>
                <a:schemeClr val="dk1"/>
              </a:buClr>
              <a:buSzPts val="6938"/>
              <a:buChar char="–"/>
              <a:defRPr sz="6937"/>
            </a:lvl4pPr>
            <a:lvl5pPr indent="-669163" lvl="4" marL="2286000" algn="l">
              <a:spcBef>
                <a:spcPts val="1388"/>
              </a:spcBef>
              <a:spcAft>
                <a:spcPts val="0"/>
              </a:spcAft>
              <a:buClr>
                <a:schemeClr val="dk1"/>
              </a:buClr>
              <a:buSzPts val="6938"/>
              <a:buChar char="»"/>
              <a:defRPr sz="6937"/>
            </a:lvl5pPr>
            <a:lvl6pPr indent="-669163" lvl="5" marL="2743200" algn="l">
              <a:spcBef>
                <a:spcPts val="1388"/>
              </a:spcBef>
              <a:spcAft>
                <a:spcPts val="0"/>
              </a:spcAft>
              <a:buClr>
                <a:schemeClr val="dk1"/>
              </a:buClr>
              <a:buSzPts val="6938"/>
              <a:buChar char="•"/>
              <a:defRPr sz="6937"/>
            </a:lvl6pPr>
            <a:lvl7pPr indent="-669163" lvl="6" marL="3200400" algn="l">
              <a:spcBef>
                <a:spcPts val="1388"/>
              </a:spcBef>
              <a:spcAft>
                <a:spcPts val="0"/>
              </a:spcAft>
              <a:buClr>
                <a:schemeClr val="dk1"/>
              </a:buClr>
              <a:buSzPts val="6938"/>
              <a:buChar char="•"/>
              <a:defRPr sz="6937"/>
            </a:lvl7pPr>
            <a:lvl8pPr indent="-669163" lvl="7" marL="3657600" algn="l">
              <a:spcBef>
                <a:spcPts val="1388"/>
              </a:spcBef>
              <a:spcAft>
                <a:spcPts val="0"/>
              </a:spcAft>
              <a:buClr>
                <a:schemeClr val="dk1"/>
              </a:buClr>
              <a:buSzPts val="6938"/>
              <a:buChar char="•"/>
              <a:defRPr sz="6937"/>
            </a:lvl8pPr>
            <a:lvl9pPr indent="-669163" lvl="8" marL="4114800" algn="l">
              <a:spcBef>
                <a:spcPts val="1388"/>
              </a:spcBef>
              <a:spcAft>
                <a:spcPts val="0"/>
              </a:spcAft>
              <a:buClr>
                <a:schemeClr val="dk1"/>
              </a:buClr>
              <a:buSzPts val="6938"/>
              <a:buChar char="•"/>
              <a:defRPr sz="6937"/>
            </a:lvl9pPr>
          </a:lstStyle>
          <a:p/>
        </p:txBody>
      </p:sp>
      <p:sp>
        <p:nvSpPr>
          <p:cNvPr id="36" name="Google Shape;36;p6"/>
          <p:cNvSpPr txBox="1"/>
          <p:nvPr>
            <p:ph idx="2" type="body"/>
          </p:nvPr>
        </p:nvSpPr>
        <p:spPr>
          <a:xfrm>
            <a:off x="18592800" y="6400811"/>
            <a:ext cx="16154400" cy="18103852"/>
          </a:xfrm>
          <a:prstGeom prst="rect">
            <a:avLst/>
          </a:prstGeom>
          <a:noFill/>
          <a:ln>
            <a:noFill/>
          </a:ln>
        </p:spPr>
        <p:txBody>
          <a:bodyPr anchorCtr="0" anchor="t" bIns="188000" lIns="376000" spcFirstLastPara="1" rIns="376000" wrap="square" tIns="188000"/>
          <a:lstStyle>
            <a:lvl1pPr indent="-913193" lvl="0" marL="457200" algn="l">
              <a:spcBef>
                <a:spcPts val="2156"/>
              </a:spcBef>
              <a:spcAft>
                <a:spcPts val="0"/>
              </a:spcAft>
              <a:buClr>
                <a:schemeClr val="dk1"/>
              </a:buClr>
              <a:buSzPts val="10781"/>
              <a:buChar char="•"/>
              <a:defRPr sz="10781"/>
            </a:lvl1pPr>
            <a:lvl2pPr indent="-817943" lvl="1" marL="914400" algn="l">
              <a:spcBef>
                <a:spcPts val="1856"/>
              </a:spcBef>
              <a:spcAft>
                <a:spcPts val="0"/>
              </a:spcAft>
              <a:buClr>
                <a:schemeClr val="dk1"/>
              </a:buClr>
              <a:buSzPts val="9281"/>
              <a:buChar char="–"/>
              <a:defRPr sz="9281"/>
            </a:lvl2pPr>
            <a:lvl3pPr indent="-716788" lvl="2" marL="1371600" algn="l">
              <a:spcBef>
                <a:spcPts val="1538"/>
              </a:spcBef>
              <a:spcAft>
                <a:spcPts val="0"/>
              </a:spcAft>
              <a:buClr>
                <a:schemeClr val="dk1"/>
              </a:buClr>
              <a:buSzPts val="7688"/>
              <a:buChar char="•"/>
              <a:defRPr sz="7687"/>
            </a:lvl3pPr>
            <a:lvl4pPr indent="-669163" lvl="3" marL="1828800" algn="l">
              <a:spcBef>
                <a:spcPts val="1388"/>
              </a:spcBef>
              <a:spcAft>
                <a:spcPts val="0"/>
              </a:spcAft>
              <a:buClr>
                <a:schemeClr val="dk1"/>
              </a:buClr>
              <a:buSzPts val="6938"/>
              <a:buChar char="–"/>
              <a:defRPr sz="6937"/>
            </a:lvl4pPr>
            <a:lvl5pPr indent="-669163" lvl="4" marL="2286000" algn="l">
              <a:spcBef>
                <a:spcPts val="1388"/>
              </a:spcBef>
              <a:spcAft>
                <a:spcPts val="0"/>
              </a:spcAft>
              <a:buClr>
                <a:schemeClr val="dk1"/>
              </a:buClr>
              <a:buSzPts val="6938"/>
              <a:buChar char="»"/>
              <a:defRPr sz="6937"/>
            </a:lvl5pPr>
            <a:lvl6pPr indent="-669163" lvl="5" marL="2743200" algn="l">
              <a:spcBef>
                <a:spcPts val="1388"/>
              </a:spcBef>
              <a:spcAft>
                <a:spcPts val="0"/>
              </a:spcAft>
              <a:buClr>
                <a:schemeClr val="dk1"/>
              </a:buClr>
              <a:buSzPts val="6938"/>
              <a:buChar char="•"/>
              <a:defRPr sz="6937"/>
            </a:lvl6pPr>
            <a:lvl7pPr indent="-669163" lvl="6" marL="3200400" algn="l">
              <a:spcBef>
                <a:spcPts val="1388"/>
              </a:spcBef>
              <a:spcAft>
                <a:spcPts val="0"/>
              </a:spcAft>
              <a:buClr>
                <a:schemeClr val="dk1"/>
              </a:buClr>
              <a:buSzPts val="6938"/>
              <a:buChar char="•"/>
              <a:defRPr sz="6937"/>
            </a:lvl7pPr>
            <a:lvl8pPr indent="-669163" lvl="7" marL="3657600" algn="l">
              <a:spcBef>
                <a:spcPts val="1388"/>
              </a:spcBef>
              <a:spcAft>
                <a:spcPts val="0"/>
              </a:spcAft>
              <a:buClr>
                <a:schemeClr val="dk1"/>
              </a:buClr>
              <a:buSzPts val="6938"/>
              <a:buChar char="•"/>
              <a:defRPr sz="6937"/>
            </a:lvl8pPr>
            <a:lvl9pPr indent="-669163" lvl="8" marL="4114800" algn="l">
              <a:spcBef>
                <a:spcPts val="1388"/>
              </a:spcBef>
              <a:spcAft>
                <a:spcPts val="0"/>
              </a:spcAft>
              <a:buClr>
                <a:schemeClr val="dk1"/>
              </a:buClr>
              <a:buSzPts val="6938"/>
              <a:buChar char="•"/>
              <a:defRPr sz="6937"/>
            </a:lvl9pPr>
          </a:lstStyle>
          <a:p/>
        </p:txBody>
      </p:sp>
      <p:sp>
        <p:nvSpPr>
          <p:cNvPr id="37" name="Google Shape;37;p6"/>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1828800" y="1098552"/>
            <a:ext cx="32918401" cy="4572000"/>
          </a:xfrm>
          <a:prstGeom prst="rect">
            <a:avLst/>
          </a:prstGeom>
          <a:noFill/>
          <a:ln>
            <a:noFill/>
          </a:ln>
        </p:spPr>
        <p:txBody>
          <a:bodyPr anchorCtr="0" anchor="ctr" bIns="188000" lIns="376000" spcFirstLastPara="1" rIns="376000" wrap="square" tIns="188000"/>
          <a:lstStyle>
            <a:lvl1pPr lvl="0" algn="ctr">
              <a:spcBef>
                <a:spcPts val="0"/>
              </a:spcBef>
              <a:spcAft>
                <a:spcPts val="0"/>
              </a:spcAft>
              <a:buClr>
                <a:schemeClr val="dk1"/>
              </a:buClr>
              <a:buSzPts val="16969"/>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1828800" y="6140453"/>
            <a:ext cx="16160751" cy="2559048"/>
          </a:xfrm>
          <a:prstGeom prst="rect">
            <a:avLst/>
          </a:prstGeom>
          <a:noFill/>
          <a:ln>
            <a:noFill/>
          </a:ln>
        </p:spPr>
        <p:txBody>
          <a:bodyPr anchorCtr="0" anchor="b" bIns="188000" lIns="376000" spcFirstLastPara="1" rIns="376000" wrap="square" tIns="188000"/>
          <a:lstStyle>
            <a:lvl1pPr indent="-228600" lvl="0" marL="457200" algn="l">
              <a:spcBef>
                <a:spcPts val="1856"/>
              </a:spcBef>
              <a:spcAft>
                <a:spcPts val="0"/>
              </a:spcAft>
              <a:buClr>
                <a:schemeClr val="dk1"/>
              </a:buClr>
              <a:buSzPts val="9281"/>
              <a:buNone/>
              <a:defRPr b="1" sz="9281"/>
            </a:lvl1pPr>
            <a:lvl2pPr indent="-228600" lvl="1" marL="914400" algn="l">
              <a:spcBef>
                <a:spcPts val="1538"/>
              </a:spcBef>
              <a:spcAft>
                <a:spcPts val="0"/>
              </a:spcAft>
              <a:buClr>
                <a:schemeClr val="dk1"/>
              </a:buClr>
              <a:buSzPts val="7688"/>
              <a:buNone/>
              <a:defRPr b="1" sz="7687"/>
            </a:lvl2pPr>
            <a:lvl3pPr indent="-228600" lvl="2" marL="1371600" algn="l">
              <a:spcBef>
                <a:spcPts val="1388"/>
              </a:spcBef>
              <a:spcAft>
                <a:spcPts val="0"/>
              </a:spcAft>
              <a:buClr>
                <a:schemeClr val="dk1"/>
              </a:buClr>
              <a:buSzPts val="6938"/>
              <a:buNone/>
              <a:defRPr b="1" sz="6937"/>
            </a:lvl3pPr>
            <a:lvl4pPr indent="-228600" lvl="3" marL="1828800" algn="l">
              <a:spcBef>
                <a:spcPts val="1238"/>
              </a:spcBef>
              <a:spcAft>
                <a:spcPts val="0"/>
              </a:spcAft>
              <a:buClr>
                <a:schemeClr val="dk1"/>
              </a:buClr>
              <a:buSzPts val="6188"/>
              <a:buNone/>
              <a:defRPr b="1" sz="6188"/>
            </a:lvl4pPr>
            <a:lvl5pPr indent="-228600" lvl="4" marL="2286000" algn="l">
              <a:spcBef>
                <a:spcPts val="1238"/>
              </a:spcBef>
              <a:spcAft>
                <a:spcPts val="0"/>
              </a:spcAft>
              <a:buClr>
                <a:schemeClr val="dk1"/>
              </a:buClr>
              <a:buSzPts val="6188"/>
              <a:buNone/>
              <a:defRPr b="1" sz="6188"/>
            </a:lvl5pPr>
            <a:lvl6pPr indent="-228600" lvl="5" marL="2743200" algn="l">
              <a:spcBef>
                <a:spcPts val="1238"/>
              </a:spcBef>
              <a:spcAft>
                <a:spcPts val="0"/>
              </a:spcAft>
              <a:buClr>
                <a:schemeClr val="dk1"/>
              </a:buClr>
              <a:buSzPts val="6188"/>
              <a:buNone/>
              <a:defRPr b="1" sz="6188"/>
            </a:lvl6pPr>
            <a:lvl7pPr indent="-228600" lvl="6" marL="3200400" algn="l">
              <a:spcBef>
                <a:spcPts val="1238"/>
              </a:spcBef>
              <a:spcAft>
                <a:spcPts val="0"/>
              </a:spcAft>
              <a:buClr>
                <a:schemeClr val="dk1"/>
              </a:buClr>
              <a:buSzPts val="6188"/>
              <a:buNone/>
              <a:defRPr b="1" sz="6188"/>
            </a:lvl7pPr>
            <a:lvl8pPr indent="-228600" lvl="7" marL="3657600" algn="l">
              <a:spcBef>
                <a:spcPts val="1238"/>
              </a:spcBef>
              <a:spcAft>
                <a:spcPts val="0"/>
              </a:spcAft>
              <a:buClr>
                <a:schemeClr val="dk1"/>
              </a:buClr>
              <a:buSzPts val="6188"/>
              <a:buNone/>
              <a:defRPr b="1" sz="6188"/>
            </a:lvl8pPr>
            <a:lvl9pPr indent="-228600" lvl="8" marL="4114800" algn="l">
              <a:spcBef>
                <a:spcPts val="1238"/>
              </a:spcBef>
              <a:spcAft>
                <a:spcPts val="0"/>
              </a:spcAft>
              <a:buClr>
                <a:schemeClr val="dk1"/>
              </a:buClr>
              <a:buSzPts val="6188"/>
              <a:buNone/>
              <a:defRPr b="1" sz="6188"/>
            </a:lvl9pPr>
          </a:lstStyle>
          <a:p/>
        </p:txBody>
      </p:sp>
      <p:sp>
        <p:nvSpPr>
          <p:cNvPr id="43" name="Google Shape;43;p7"/>
          <p:cNvSpPr txBox="1"/>
          <p:nvPr>
            <p:ph idx="2" type="body"/>
          </p:nvPr>
        </p:nvSpPr>
        <p:spPr>
          <a:xfrm>
            <a:off x="1828800" y="8699501"/>
            <a:ext cx="16160751" cy="15805152"/>
          </a:xfrm>
          <a:prstGeom prst="rect">
            <a:avLst/>
          </a:prstGeom>
          <a:noFill/>
          <a:ln>
            <a:noFill/>
          </a:ln>
        </p:spPr>
        <p:txBody>
          <a:bodyPr anchorCtr="0" anchor="t" bIns="188000" lIns="376000" spcFirstLastPara="1" rIns="376000" wrap="square" tIns="188000"/>
          <a:lstStyle>
            <a:lvl1pPr indent="-817943" lvl="0" marL="457200" algn="l">
              <a:spcBef>
                <a:spcPts val="1856"/>
              </a:spcBef>
              <a:spcAft>
                <a:spcPts val="0"/>
              </a:spcAft>
              <a:buClr>
                <a:schemeClr val="dk1"/>
              </a:buClr>
              <a:buSzPts val="9281"/>
              <a:buChar char="•"/>
              <a:defRPr sz="9281"/>
            </a:lvl1pPr>
            <a:lvl2pPr indent="-716788" lvl="1" marL="914400" algn="l">
              <a:spcBef>
                <a:spcPts val="1538"/>
              </a:spcBef>
              <a:spcAft>
                <a:spcPts val="0"/>
              </a:spcAft>
              <a:buClr>
                <a:schemeClr val="dk1"/>
              </a:buClr>
              <a:buSzPts val="7688"/>
              <a:buChar char="–"/>
              <a:defRPr sz="7687"/>
            </a:lvl2pPr>
            <a:lvl3pPr indent="-669163" lvl="2" marL="1371600" algn="l">
              <a:spcBef>
                <a:spcPts val="1388"/>
              </a:spcBef>
              <a:spcAft>
                <a:spcPts val="0"/>
              </a:spcAft>
              <a:buClr>
                <a:schemeClr val="dk1"/>
              </a:buClr>
              <a:buSzPts val="6938"/>
              <a:buChar char="•"/>
              <a:defRPr sz="6937"/>
            </a:lvl3pPr>
            <a:lvl4pPr indent="-621538" lvl="3" marL="1828800" algn="l">
              <a:spcBef>
                <a:spcPts val="1238"/>
              </a:spcBef>
              <a:spcAft>
                <a:spcPts val="0"/>
              </a:spcAft>
              <a:buClr>
                <a:schemeClr val="dk1"/>
              </a:buClr>
              <a:buSzPts val="6188"/>
              <a:buChar char="–"/>
              <a:defRPr sz="6188"/>
            </a:lvl4pPr>
            <a:lvl5pPr indent="-621538" lvl="4" marL="2286000" algn="l">
              <a:spcBef>
                <a:spcPts val="1238"/>
              </a:spcBef>
              <a:spcAft>
                <a:spcPts val="0"/>
              </a:spcAft>
              <a:buClr>
                <a:schemeClr val="dk1"/>
              </a:buClr>
              <a:buSzPts val="6188"/>
              <a:buChar char="»"/>
              <a:defRPr sz="6188"/>
            </a:lvl5pPr>
            <a:lvl6pPr indent="-621538" lvl="5" marL="2743200" algn="l">
              <a:spcBef>
                <a:spcPts val="1238"/>
              </a:spcBef>
              <a:spcAft>
                <a:spcPts val="0"/>
              </a:spcAft>
              <a:buClr>
                <a:schemeClr val="dk1"/>
              </a:buClr>
              <a:buSzPts val="6188"/>
              <a:buChar char="•"/>
              <a:defRPr sz="6188"/>
            </a:lvl6pPr>
            <a:lvl7pPr indent="-621538" lvl="6" marL="3200400" algn="l">
              <a:spcBef>
                <a:spcPts val="1238"/>
              </a:spcBef>
              <a:spcAft>
                <a:spcPts val="0"/>
              </a:spcAft>
              <a:buClr>
                <a:schemeClr val="dk1"/>
              </a:buClr>
              <a:buSzPts val="6188"/>
              <a:buChar char="•"/>
              <a:defRPr sz="6188"/>
            </a:lvl7pPr>
            <a:lvl8pPr indent="-621538" lvl="7" marL="3657600" algn="l">
              <a:spcBef>
                <a:spcPts val="1238"/>
              </a:spcBef>
              <a:spcAft>
                <a:spcPts val="0"/>
              </a:spcAft>
              <a:buClr>
                <a:schemeClr val="dk1"/>
              </a:buClr>
              <a:buSzPts val="6188"/>
              <a:buChar char="•"/>
              <a:defRPr sz="6188"/>
            </a:lvl8pPr>
            <a:lvl9pPr indent="-621538" lvl="8" marL="4114800" algn="l">
              <a:spcBef>
                <a:spcPts val="1238"/>
              </a:spcBef>
              <a:spcAft>
                <a:spcPts val="0"/>
              </a:spcAft>
              <a:buClr>
                <a:schemeClr val="dk1"/>
              </a:buClr>
              <a:buSzPts val="6188"/>
              <a:buChar char="•"/>
              <a:defRPr sz="6188"/>
            </a:lvl9pPr>
          </a:lstStyle>
          <a:p/>
        </p:txBody>
      </p:sp>
      <p:sp>
        <p:nvSpPr>
          <p:cNvPr id="44" name="Google Shape;44;p7"/>
          <p:cNvSpPr txBox="1"/>
          <p:nvPr>
            <p:ph idx="3" type="body"/>
          </p:nvPr>
        </p:nvSpPr>
        <p:spPr>
          <a:xfrm>
            <a:off x="18580109" y="6140453"/>
            <a:ext cx="16167100" cy="2559048"/>
          </a:xfrm>
          <a:prstGeom prst="rect">
            <a:avLst/>
          </a:prstGeom>
          <a:noFill/>
          <a:ln>
            <a:noFill/>
          </a:ln>
        </p:spPr>
        <p:txBody>
          <a:bodyPr anchorCtr="0" anchor="b" bIns="188000" lIns="376000" spcFirstLastPara="1" rIns="376000" wrap="square" tIns="188000"/>
          <a:lstStyle>
            <a:lvl1pPr indent="-228600" lvl="0" marL="457200" algn="l">
              <a:spcBef>
                <a:spcPts val="1856"/>
              </a:spcBef>
              <a:spcAft>
                <a:spcPts val="0"/>
              </a:spcAft>
              <a:buClr>
                <a:schemeClr val="dk1"/>
              </a:buClr>
              <a:buSzPts val="9281"/>
              <a:buNone/>
              <a:defRPr b="1" sz="9281"/>
            </a:lvl1pPr>
            <a:lvl2pPr indent="-228600" lvl="1" marL="914400" algn="l">
              <a:spcBef>
                <a:spcPts val="1538"/>
              </a:spcBef>
              <a:spcAft>
                <a:spcPts val="0"/>
              </a:spcAft>
              <a:buClr>
                <a:schemeClr val="dk1"/>
              </a:buClr>
              <a:buSzPts val="7688"/>
              <a:buNone/>
              <a:defRPr b="1" sz="7687"/>
            </a:lvl2pPr>
            <a:lvl3pPr indent="-228600" lvl="2" marL="1371600" algn="l">
              <a:spcBef>
                <a:spcPts val="1388"/>
              </a:spcBef>
              <a:spcAft>
                <a:spcPts val="0"/>
              </a:spcAft>
              <a:buClr>
                <a:schemeClr val="dk1"/>
              </a:buClr>
              <a:buSzPts val="6938"/>
              <a:buNone/>
              <a:defRPr b="1" sz="6937"/>
            </a:lvl3pPr>
            <a:lvl4pPr indent="-228600" lvl="3" marL="1828800" algn="l">
              <a:spcBef>
                <a:spcPts val="1238"/>
              </a:spcBef>
              <a:spcAft>
                <a:spcPts val="0"/>
              </a:spcAft>
              <a:buClr>
                <a:schemeClr val="dk1"/>
              </a:buClr>
              <a:buSzPts val="6188"/>
              <a:buNone/>
              <a:defRPr b="1" sz="6188"/>
            </a:lvl4pPr>
            <a:lvl5pPr indent="-228600" lvl="4" marL="2286000" algn="l">
              <a:spcBef>
                <a:spcPts val="1238"/>
              </a:spcBef>
              <a:spcAft>
                <a:spcPts val="0"/>
              </a:spcAft>
              <a:buClr>
                <a:schemeClr val="dk1"/>
              </a:buClr>
              <a:buSzPts val="6188"/>
              <a:buNone/>
              <a:defRPr b="1" sz="6188"/>
            </a:lvl5pPr>
            <a:lvl6pPr indent="-228600" lvl="5" marL="2743200" algn="l">
              <a:spcBef>
                <a:spcPts val="1238"/>
              </a:spcBef>
              <a:spcAft>
                <a:spcPts val="0"/>
              </a:spcAft>
              <a:buClr>
                <a:schemeClr val="dk1"/>
              </a:buClr>
              <a:buSzPts val="6188"/>
              <a:buNone/>
              <a:defRPr b="1" sz="6188"/>
            </a:lvl6pPr>
            <a:lvl7pPr indent="-228600" lvl="6" marL="3200400" algn="l">
              <a:spcBef>
                <a:spcPts val="1238"/>
              </a:spcBef>
              <a:spcAft>
                <a:spcPts val="0"/>
              </a:spcAft>
              <a:buClr>
                <a:schemeClr val="dk1"/>
              </a:buClr>
              <a:buSzPts val="6188"/>
              <a:buNone/>
              <a:defRPr b="1" sz="6188"/>
            </a:lvl7pPr>
            <a:lvl8pPr indent="-228600" lvl="7" marL="3657600" algn="l">
              <a:spcBef>
                <a:spcPts val="1238"/>
              </a:spcBef>
              <a:spcAft>
                <a:spcPts val="0"/>
              </a:spcAft>
              <a:buClr>
                <a:schemeClr val="dk1"/>
              </a:buClr>
              <a:buSzPts val="6188"/>
              <a:buNone/>
              <a:defRPr b="1" sz="6188"/>
            </a:lvl8pPr>
            <a:lvl9pPr indent="-228600" lvl="8" marL="4114800" algn="l">
              <a:spcBef>
                <a:spcPts val="1238"/>
              </a:spcBef>
              <a:spcAft>
                <a:spcPts val="0"/>
              </a:spcAft>
              <a:buClr>
                <a:schemeClr val="dk1"/>
              </a:buClr>
              <a:buSzPts val="6188"/>
              <a:buNone/>
              <a:defRPr b="1" sz="6188"/>
            </a:lvl9pPr>
          </a:lstStyle>
          <a:p/>
        </p:txBody>
      </p:sp>
      <p:sp>
        <p:nvSpPr>
          <p:cNvPr id="45" name="Google Shape;45;p7"/>
          <p:cNvSpPr txBox="1"/>
          <p:nvPr>
            <p:ph idx="4" type="body"/>
          </p:nvPr>
        </p:nvSpPr>
        <p:spPr>
          <a:xfrm>
            <a:off x="18580109" y="8699501"/>
            <a:ext cx="16167100" cy="15805152"/>
          </a:xfrm>
          <a:prstGeom prst="rect">
            <a:avLst/>
          </a:prstGeom>
          <a:noFill/>
          <a:ln>
            <a:noFill/>
          </a:ln>
        </p:spPr>
        <p:txBody>
          <a:bodyPr anchorCtr="0" anchor="t" bIns="188000" lIns="376000" spcFirstLastPara="1" rIns="376000" wrap="square" tIns="188000"/>
          <a:lstStyle>
            <a:lvl1pPr indent="-817943" lvl="0" marL="457200" algn="l">
              <a:spcBef>
                <a:spcPts val="1856"/>
              </a:spcBef>
              <a:spcAft>
                <a:spcPts val="0"/>
              </a:spcAft>
              <a:buClr>
                <a:schemeClr val="dk1"/>
              </a:buClr>
              <a:buSzPts val="9281"/>
              <a:buChar char="•"/>
              <a:defRPr sz="9281"/>
            </a:lvl1pPr>
            <a:lvl2pPr indent="-716788" lvl="1" marL="914400" algn="l">
              <a:spcBef>
                <a:spcPts val="1538"/>
              </a:spcBef>
              <a:spcAft>
                <a:spcPts val="0"/>
              </a:spcAft>
              <a:buClr>
                <a:schemeClr val="dk1"/>
              </a:buClr>
              <a:buSzPts val="7688"/>
              <a:buChar char="–"/>
              <a:defRPr sz="7687"/>
            </a:lvl2pPr>
            <a:lvl3pPr indent="-669163" lvl="2" marL="1371600" algn="l">
              <a:spcBef>
                <a:spcPts val="1388"/>
              </a:spcBef>
              <a:spcAft>
                <a:spcPts val="0"/>
              </a:spcAft>
              <a:buClr>
                <a:schemeClr val="dk1"/>
              </a:buClr>
              <a:buSzPts val="6938"/>
              <a:buChar char="•"/>
              <a:defRPr sz="6937"/>
            </a:lvl3pPr>
            <a:lvl4pPr indent="-621538" lvl="3" marL="1828800" algn="l">
              <a:spcBef>
                <a:spcPts val="1238"/>
              </a:spcBef>
              <a:spcAft>
                <a:spcPts val="0"/>
              </a:spcAft>
              <a:buClr>
                <a:schemeClr val="dk1"/>
              </a:buClr>
              <a:buSzPts val="6188"/>
              <a:buChar char="–"/>
              <a:defRPr sz="6188"/>
            </a:lvl4pPr>
            <a:lvl5pPr indent="-621538" lvl="4" marL="2286000" algn="l">
              <a:spcBef>
                <a:spcPts val="1238"/>
              </a:spcBef>
              <a:spcAft>
                <a:spcPts val="0"/>
              </a:spcAft>
              <a:buClr>
                <a:schemeClr val="dk1"/>
              </a:buClr>
              <a:buSzPts val="6188"/>
              <a:buChar char="»"/>
              <a:defRPr sz="6188"/>
            </a:lvl5pPr>
            <a:lvl6pPr indent="-621538" lvl="5" marL="2743200" algn="l">
              <a:spcBef>
                <a:spcPts val="1238"/>
              </a:spcBef>
              <a:spcAft>
                <a:spcPts val="0"/>
              </a:spcAft>
              <a:buClr>
                <a:schemeClr val="dk1"/>
              </a:buClr>
              <a:buSzPts val="6188"/>
              <a:buChar char="•"/>
              <a:defRPr sz="6188"/>
            </a:lvl6pPr>
            <a:lvl7pPr indent="-621538" lvl="6" marL="3200400" algn="l">
              <a:spcBef>
                <a:spcPts val="1238"/>
              </a:spcBef>
              <a:spcAft>
                <a:spcPts val="0"/>
              </a:spcAft>
              <a:buClr>
                <a:schemeClr val="dk1"/>
              </a:buClr>
              <a:buSzPts val="6188"/>
              <a:buChar char="•"/>
              <a:defRPr sz="6188"/>
            </a:lvl7pPr>
            <a:lvl8pPr indent="-621538" lvl="7" marL="3657600" algn="l">
              <a:spcBef>
                <a:spcPts val="1238"/>
              </a:spcBef>
              <a:spcAft>
                <a:spcPts val="0"/>
              </a:spcAft>
              <a:buClr>
                <a:schemeClr val="dk1"/>
              </a:buClr>
              <a:buSzPts val="6188"/>
              <a:buChar char="•"/>
              <a:defRPr sz="6188"/>
            </a:lvl8pPr>
            <a:lvl9pPr indent="-621538" lvl="8" marL="4114800" algn="l">
              <a:spcBef>
                <a:spcPts val="1238"/>
              </a:spcBef>
              <a:spcAft>
                <a:spcPts val="0"/>
              </a:spcAft>
              <a:buClr>
                <a:schemeClr val="dk1"/>
              </a:buClr>
              <a:buSzPts val="6188"/>
              <a:buChar char="•"/>
              <a:defRPr sz="6188"/>
            </a:lvl9pPr>
          </a:lstStyle>
          <a:p/>
        </p:txBody>
      </p:sp>
      <p:sp>
        <p:nvSpPr>
          <p:cNvPr id="46" name="Google Shape;46;p7"/>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1828800" y="1098552"/>
            <a:ext cx="32918401" cy="4572000"/>
          </a:xfrm>
          <a:prstGeom prst="rect">
            <a:avLst/>
          </a:prstGeom>
          <a:noFill/>
          <a:ln>
            <a:noFill/>
          </a:ln>
        </p:spPr>
        <p:txBody>
          <a:bodyPr anchorCtr="0" anchor="ctr" bIns="188000" lIns="376000" spcFirstLastPara="1" rIns="376000" wrap="square" tIns="1880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1828810" y="1092200"/>
            <a:ext cx="12033252" cy="4648200"/>
          </a:xfrm>
          <a:prstGeom prst="rect">
            <a:avLst/>
          </a:prstGeom>
          <a:noFill/>
          <a:ln>
            <a:noFill/>
          </a:ln>
        </p:spPr>
        <p:txBody>
          <a:bodyPr anchorCtr="0" anchor="b" bIns="188000" lIns="376000" spcFirstLastPara="1" rIns="376000" wrap="square" tIns="188000"/>
          <a:lstStyle>
            <a:lvl1pPr lvl="0" algn="l">
              <a:spcBef>
                <a:spcPts val="0"/>
              </a:spcBef>
              <a:spcAft>
                <a:spcPts val="0"/>
              </a:spcAft>
              <a:buClr>
                <a:schemeClr val="dk1"/>
              </a:buClr>
              <a:buSzPts val="7688"/>
              <a:buFont typeface="Calibri"/>
              <a:buNone/>
              <a:defRPr b="1" sz="768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14300200" y="1092210"/>
            <a:ext cx="20447000" cy="23412452"/>
          </a:xfrm>
          <a:prstGeom prst="rect">
            <a:avLst/>
          </a:prstGeom>
          <a:noFill/>
          <a:ln>
            <a:noFill/>
          </a:ln>
        </p:spPr>
        <p:txBody>
          <a:bodyPr anchorCtr="0" anchor="t" bIns="188000" lIns="376000" spcFirstLastPara="1" rIns="376000" wrap="square" tIns="188000"/>
          <a:lstStyle>
            <a:lvl1pPr indent="-1014412" lvl="0" marL="457200" algn="l">
              <a:spcBef>
                <a:spcPts val="2475"/>
              </a:spcBef>
              <a:spcAft>
                <a:spcPts val="0"/>
              </a:spcAft>
              <a:buClr>
                <a:schemeClr val="dk1"/>
              </a:buClr>
              <a:buSzPts val="12375"/>
              <a:buChar char="•"/>
              <a:defRPr sz="12375"/>
            </a:lvl1pPr>
            <a:lvl2pPr indent="-913193" lvl="1" marL="914400" algn="l">
              <a:spcBef>
                <a:spcPts val="2156"/>
              </a:spcBef>
              <a:spcAft>
                <a:spcPts val="0"/>
              </a:spcAft>
              <a:buClr>
                <a:schemeClr val="dk1"/>
              </a:buClr>
              <a:buSzPts val="10781"/>
              <a:buChar char="–"/>
              <a:defRPr sz="10781"/>
            </a:lvl2pPr>
            <a:lvl3pPr indent="-817943" lvl="2" marL="1371600" algn="l">
              <a:spcBef>
                <a:spcPts val="1856"/>
              </a:spcBef>
              <a:spcAft>
                <a:spcPts val="0"/>
              </a:spcAft>
              <a:buClr>
                <a:schemeClr val="dk1"/>
              </a:buClr>
              <a:buSzPts val="9281"/>
              <a:buChar char="•"/>
              <a:defRPr sz="9281"/>
            </a:lvl3pPr>
            <a:lvl4pPr indent="-716788" lvl="3" marL="1828800" algn="l">
              <a:spcBef>
                <a:spcPts val="1538"/>
              </a:spcBef>
              <a:spcAft>
                <a:spcPts val="0"/>
              </a:spcAft>
              <a:buClr>
                <a:schemeClr val="dk1"/>
              </a:buClr>
              <a:buSzPts val="7688"/>
              <a:buChar char="–"/>
              <a:defRPr sz="7687"/>
            </a:lvl4pPr>
            <a:lvl5pPr indent="-716788" lvl="4" marL="2286000" algn="l">
              <a:spcBef>
                <a:spcPts val="1538"/>
              </a:spcBef>
              <a:spcAft>
                <a:spcPts val="0"/>
              </a:spcAft>
              <a:buClr>
                <a:schemeClr val="dk1"/>
              </a:buClr>
              <a:buSzPts val="7688"/>
              <a:buChar char="»"/>
              <a:defRPr sz="7687"/>
            </a:lvl5pPr>
            <a:lvl6pPr indent="-716788" lvl="5" marL="2743200" algn="l">
              <a:spcBef>
                <a:spcPts val="1538"/>
              </a:spcBef>
              <a:spcAft>
                <a:spcPts val="0"/>
              </a:spcAft>
              <a:buClr>
                <a:schemeClr val="dk1"/>
              </a:buClr>
              <a:buSzPts val="7688"/>
              <a:buChar char="•"/>
              <a:defRPr sz="7687"/>
            </a:lvl6pPr>
            <a:lvl7pPr indent="-716788" lvl="6" marL="3200400" algn="l">
              <a:spcBef>
                <a:spcPts val="1538"/>
              </a:spcBef>
              <a:spcAft>
                <a:spcPts val="0"/>
              </a:spcAft>
              <a:buClr>
                <a:schemeClr val="dk1"/>
              </a:buClr>
              <a:buSzPts val="7688"/>
              <a:buChar char="•"/>
              <a:defRPr sz="7687"/>
            </a:lvl7pPr>
            <a:lvl8pPr indent="-716788" lvl="7" marL="3657600" algn="l">
              <a:spcBef>
                <a:spcPts val="1538"/>
              </a:spcBef>
              <a:spcAft>
                <a:spcPts val="0"/>
              </a:spcAft>
              <a:buClr>
                <a:schemeClr val="dk1"/>
              </a:buClr>
              <a:buSzPts val="7688"/>
              <a:buChar char="•"/>
              <a:defRPr sz="7687"/>
            </a:lvl8pPr>
            <a:lvl9pPr indent="-716788" lvl="8" marL="4114800" algn="l">
              <a:spcBef>
                <a:spcPts val="1538"/>
              </a:spcBef>
              <a:spcAft>
                <a:spcPts val="0"/>
              </a:spcAft>
              <a:buClr>
                <a:schemeClr val="dk1"/>
              </a:buClr>
              <a:buSzPts val="7688"/>
              <a:buChar char="•"/>
              <a:defRPr sz="7687"/>
            </a:lvl9pPr>
          </a:lstStyle>
          <a:p/>
        </p:txBody>
      </p:sp>
      <p:sp>
        <p:nvSpPr>
          <p:cNvPr id="57" name="Google Shape;57;p9"/>
          <p:cNvSpPr txBox="1"/>
          <p:nvPr>
            <p:ph idx="2" type="body"/>
          </p:nvPr>
        </p:nvSpPr>
        <p:spPr>
          <a:xfrm>
            <a:off x="1828810" y="5740410"/>
            <a:ext cx="12033252" cy="18764252"/>
          </a:xfrm>
          <a:prstGeom prst="rect">
            <a:avLst/>
          </a:prstGeom>
          <a:noFill/>
          <a:ln>
            <a:noFill/>
          </a:ln>
        </p:spPr>
        <p:txBody>
          <a:bodyPr anchorCtr="0" anchor="t" bIns="188000" lIns="376000" spcFirstLastPara="1" rIns="376000" wrap="square" tIns="188000"/>
          <a:lstStyle>
            <a:lvl1pPr indent="-228600" lvl="0" marL="457200" algn="l">
              <a:spcBef>
                <a:spcPts val="1088"/>
              </a:spcBef>
              <a:spcAft>
                <a:spcPts val="0"/>
              </a:spcAft>
              <a:buClr>
                <a:schemeClr val="dk1"/>
              </a:buClr>
              <a:buSzPts val="5438"/>
              <a:buNone/>
              <a:defRPr sz="5438"/>
            </a:lvl1pPr>
            <a:lvl2pPr indent="-228600" lvl="1" marL="914400" algn="l">
              <a:spcBef>
                <a:spcPts val="919"/>
              </a:spcBef>
              <a:spcAft>
                <a:spcPts val="0"/>
              </a:spcAft>
              <a:buClr>
                <a:schemeClr val="dk1"/>
              </a:buClr>
              <a:buSzPts val="4594"/>
              <a:buNone/>
              <a:defRPr sz="4594"/>
            </a:lvl2pPr>
            <a:lvl3pPr indent="-228600" lvl="2" marL="1371600" algn="l">
              <a:spcBef>
                <a:spcPts val="769"/>
              </a:spcBef>
              <a:spcAft>
                <a:spcPts val="0"/>
              </a:spcAft>
              <a:buClr>
                <a:schemeClr val="dk1"/>
              </a:buClr>
              <a:buSzPts val="3844"/>
              <a:buNone/>
              <a:defRPr sz="3843"/>
            </a:lvl3pPr>
            <a:lvl4pPr indent="-228600" lvl="3" marL="1828800" algn="l">
              <a:spcBef>
                <a:spcPts val="694"/>
              </a:spcBef>
              <a:spcAft>
                <a:spcPts val="0"/>
              </a:spcAft>
              <a:buClr>
                <a:schemeClr val="dk1"/>
              </a:buClr>
              <a:buSzPts val="3469"/>
              <a:buNone/>
              <a:defRPr sz="3468"/>
            </a:lvl4pPr>
            <a:lvl5pPr indent="-228600" lvl="4" marL="2286000" algn="l">
              <a:spcBef>
                <a:spcPts val="694"/>
              </a:spcBef>
              <a:spcAft>
                <a:spcPts val="0"/>
              </a:spcAft>
              <a:buClr>
                <a:schemeClr val="dk1"/>
              </a:buClr>
              <a:buSzPts val="3469"/>
              <a:buNone/>
              <a:defRPr sz="3468"/>
            </a:lvl5pPr>
            <a:lvl6pPr indent="-228600" lvl="5" marL="2743200" algn="l">
              <a:spcBef>
                <a:spcPts val="694"/>
              </a:spcBef>
              <a:spcAft>
                <a:spcPts val="0"/>
              </a:spcAft>
              <a:buClr>
                <a:schemeClr val="dk1"/>
              </a:buClr>
              <a:buSzPts val="3469"/>
              <a:buNone/>
              <a:defRPr sz="3468"/>
            </a:lvl6pPr>
            <a:lvl7pPr indent="-228600" lvl="6" marL="3200400" algn="l">
              <a:spcBef>
                <a:spcPts val="694"/>
              </a:spcBef>
              <a:spcAft>
                <a:spcPts val="0"/>
              </a:spcAft>
              <a:buClr>
                <a:schemeClr val="dk1"/>
              </a:buClr>
              <a:buSzPts val="3469"/>
              <a:buNone/>
              <a:defRPr sz="3468"/>
            </a:lvl7pPr>
            <a:lvl8pPr indent="-228600" lvl="7" marL="3657600" algn="l">
              <a:spcBef>
                <a:spcPts val="694"/>
              </a:spcBef>
              <a:spcAft>
                <a:spcPts val="0"/>
              </a:spcAft>
              <a:buClr>
                <a:schemeClr val="dk1"/>
              </a:buClr>
              <a:buSzPts val="3469"/>
              <a:buNone/>
              <a:defRPr sz="3468"/>
            </a:lvl8pPr>
            <a:lvl9pPr indent="-228600" lvl="8" marL="4114800" algn="l">
              <a:spcBef>
                <a:spcPts val="694"/>
              </a:spcBef>
              <a:spcAft>
                <a:spcPts val="0"/>
              </a:spcAft>
              <a:buClr>
                <a:schemeClr val="dk1"/>
              </a:buClr>
              <a:buSzPts val="3469"/>
              <a:buNone/>
              <a:defRPr sz="3468"/>
            </a:lvl9pPr>
          </a:lstStyle>
          <a:p/>
        </p:txBody>
      </p:sp>
      <p:sp>
        <p:nvSpPr>
          <p:cNvPr id="58" name="Google Shape;58;p9"/>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7169152" y="19202400"/>
            <a:ext cx="21945600" cy="2266952"/>
          </a:xfrm>
          <a:prstGeom prst="rect">
            <a:avLst/>
          </a:prstGeom>
          <a:noFill/>
          <a:ln>
            <a:noFill/>
          </a:ln>
        </p:spPr>
        <p:txBody>
          <a:bodyPr anchorCtr="0" anchor="b" bIns="188000" lIns="376000" spcFirstLastPara="1" rIns="376000" wrap="square" tIns="188000"/>
          <a:lstStyle>
            <a:lvl1pPr lvl="0" algn="l">
              <a:spcBef>
                <a:spcPts val="0"/>
              </a:spcBef>
              <a:spcAft>
                <a:spcPts val="0"/>
              </a:spcAft>
              <a:buClr>
                <a:schemeClr val="dk1"/>
              </a:buClr>
              <a:buSzPts val="7688"/>
              <a:buFont typeface="Calibri"/>
              <a:buNone/>
              <a:defRPr b="1" sz="768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7169152" y="2451100"/>
            <a:ext cx="21945600" cy="16459200"/>
          </a:xfrm>
          <a:prstGeom prst="rect">
            <a:avLst/>
          </a:prstGeom>
          <a:noFill/>
          <a:ln>
            <a:noFill/>
          </a:ln>
        </p:spPr>
        <p:txBody>
          <a:bodyPr anchorCtr="0" anchor="t" bIns="188000" lIns="376000" spcFirstLastPara="1" rIns="376000" wrap="square" tIns="188000"/>
          <a:lstStyle>
            <a:lvl1pPr lvl="0" marR="0" rtl="0" algn="l">
              <a:spcBef>
                <a:spcPts val="2475"/>
              </a:spcBef>
              <a:spcAft>
                <a:spcPts val="0"/>
              </a:spcAft>
              <a:buClr>
                <a:schemeClr val="dk1"/>
              </a:buClr>
              <a:buSzPts val="12375"/>
              <a:buFont typeface="Arial"/>
              <a:buNone/>
              <a:defRPr b="0" i="0" sz="12375" u="none" cap="none" strike="noStrike">
                <a:solidFill>
                  <a:schemeClr val="dk1"/>
                </a:solidFill>
                <a:latin typeface="Calibri"/>
                <a:ea typeface="Calibri"/>
                <a:cs typeface="Calibri"/>
                <a:sym typeface="Calibri"/>
              </a:defRPr>
            </a:lvl1pPr>
            <a:lvl2pPr lvl="1" marR="0" rtl="0" algn="l">
              <a:spcBef>
                <a:spcPts val="2156"/>
              </a:spcBef>
              <a:spcAft>
                <a:spcPts val="0"/>
              </a:spcAft>
              <a:buClr>
                <a:schemeClr val="dk1"/>
              </a:buClr>
              <a:buSzPts val="10781"/>
              <a:buFont typeface="Arial"/>
              <a:buNone/>
              <a:defRPr b="0" i="0" sz="10781" u="none" cap="none" strike="noStrike">
                <a:solidFill>
                  <a:schemeClr val="dk1"/>
                </a:solidFill>
                <a:latin typeface="Calibri"/>
                <a:ea typeface="Calibri"/>
                <a:cs typeface="Calibri"/>
                <a:sym typeface="Calibri"/>
              </a:defRPr>
            </a:lvl2pPr>
            <a:lvl3pPr lvl="2" marR="0" rtl="0" algn="l">
              <a:spcBef>
                <a:spcPts val="1856"/>
              </a:spcBef>
              <a:spcAft>
                <a:spcPts val="0"/>
              </a:spcAft>
              <a:buClr>
                <a:schemeClr val="dk1"/>
              </a:buClr>
              <a:buSzPts val="9281"/>
              <a:buFont typeface="Arial"/>
              <a:buNone/>
              <a:defRPr b="0" i="0" sz="9281" u="none" cap="none" strike="noStrike">
                <a:solidFill>
                  <a:schemeClr val="dk1"/>
                </a:solidFill>
                <a:latin typeface="Calibri"/>
                <a:ea typeface="Calibri"/>
                <a:cs typeface="Calibri"/>
                <a:sym typeface="Calibri"/>
              </a:defRPr>
            </a:lvl3pPr>
            <a:lvl4pPr lvl="3" marR="0" rtl="0" algn="l">
              <a:spcBef>
                <a:spcPts val="1538"/>
              </a:spcBef>
              <a:spcAft>
                <a:spcPts val="0"/>
              </a:spcAft>
              <a:buClr>
                <a:schemeClr val="dk1"/>
              </a:buClr>
              <a:buSzPts val="7688"/>
              <a:buFont typeface="Arial"/>
              <a:buNone/>
              <a:defRPr b="0" i="0" sz="7687" u="none" cap="none" strike="noStrike">
                <a:solidFill>
                  <a:schemeClr val="dk1"/>
                </a:solidFill>
                <a:latin typeface="Calibri"/>
                <a:ea typeface="Calibri"/>
                <a:cs typeface="Calibri"/>
                <a:sym typeface="Calibri"/>
              </a:defRPr>
            </a:lvl4pPr>
            <a:lvl5pPr lvl="4" marR="0" rtl="0" algn="l">
              <a:spcBef>
                <a:spcPts val="1538"/>
              </a:spcBef>
              <a:spcAft>
                <a:spcPts val="0"/>
              </a:spcAft>
              <a:buClr>
                <a:schemeClr val="dk1"/>
              </a:buClr>
              <a:buSzPts val="7688"/>
              <a:buFont typeface="Arial"/>
              <a:buNone/>
              <a:defRPr b="0" i="0" sz="7687" u="none" cap="none" strike="noStrike">
                <a:solidFill>
                  <a:schemeClr val="dk1"/>
                </a:solidFill>
                <a:latin typeface="Calibri"/>
                <a:ea typeface="Calibri"/>
                <a:cs typeface="Calibri"/>
                <a:sym typeface="Calibri"/>
              </a:defRPr>
            </a:lvl5pPr>
            <a:lvl6pPr lvl="5" marR="0" rtl="0" algn="l">
              <a:spcBef>
                <a:spcPts val="1538"/>
              </a:spcBef>
              <a:spcAft>
                <a:spcPts val="0"/>
              </a:spcAft>
              <a:buClr>
                <a:schemeClr val="dk1"/>
              </a:buClr>
              <a:buSzPts val="7688"/>
              <a:buFont typeface="Arial"/>
              <a:buNone/>
              <a:defRPr b="0" i="0" sz="7687" u="none" cap="none" strike="noStrike">
                <a:solidFill>
                  <a:schemeClr val="dk1"/>
                </a:solidFill>
                <a:latin typeface="Calibri"/>
                <a:ea typeface="Calibri"/>
                <a:cs typeface="Calibri"/>
                <a:sym typeface="Calibri"/>
              </a:defRPr>
            </a:lvl6pPr>
            <a:lvl7pPr lvl="6" marR="0" rtl="0" algn="l">
              <a:spcBef>
                <a:spcPts val="1538"/>
              </a:spcBef>
              <a:spcAft>
                <a:spcPts val="0"/>
              </a:spcAft>
              <a:buClr>
                <a:schemeClr val="dk1"/>
              </a:buClr>
              <a:buSzPts val="7688"/>
              <a:buFont typeface="Arial"/>
              <a:buNone/>
              <a:defRPr b="0" i="0" sz="7687" u="none" cap="none" strike="noStrike">
                <a:solidFill>
                  <a:schemeClr val="dk1"/>
                </a:solidFill>
                <a:latin typeface="Calibri"/>
                <a:ea typeface="Calibri"/>
                <a:cs typeface="Calibri"/>
                <a:sym typeface="Calibri"/>
              </a:defRPr>
            </a:lvl7pPr>
            <a:lvl8pPr lvl="7" marR="0" rtl="0" algn="l">
              <a:spcBef>
                <a:spcPts val="1538"/>
              </a:spcBef>
              <a:spcAft>
                <a:spcPts val="0"/>
              </a:spcAft>
              <a:buClr>
                <a:schemeClr val="dk1"/>
              </a:buClr>
              <a:buSzPts val="7688"/>
              <a:buFont typeface="Arial"/>
              <a:buNone/>
              <a:defRPr b="0" i="0" sz="7687" u="none" cap="none" strike="noStrike">
                <a:solidFill>
                  <a:schemeClr val="dk1"/>
                </a:solidFill>
                <a:latin typeface="Calibri"/>
                <a:ea typeface="Calibri"/>
                <a:cs typeface="Calibri"/>
                <a:sym typeface="Calibri"/>
              </a:defRPr>
            </a:lvl8pPr>
            <a:lvl9pPr lvl="8" marR="0" rtl="0" algn="l">
              <a:spcBef>
                <a:spcPts val="1538"/>
              </a:spcBef>
              <a:spcAft>
                <a:spcPts val="0"/>
              </a:spcAft>
              <a:buClr>
                <a:schemeClr val="dk1"/>
              </a:buClr>
              <a:buSzPts val="7688"/>
              <a:buFont typeface="Arial"/>
              <a:buNone/>
              <a:defRPr b="0" i="0" sz="7687"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7169152" y="21469352"/>
            <a:ext cx="21945600" cy="3219448"/>
          </a:xfrm>
          <a:prstGeom prst="rect">
            <a:avLst/>
          </a:prstGeom>
          <a:noFill/>
          <a:ln>
            <a:noFill/>
          </a:ln>
        </p:spPr>
        <p:txBody>
          <a:bodyPr anchorCtr="0" anchor="t" bIns="188000" lIns="376000" spcFirstLastPara="1" rIns="376000" wrap="square" tIns="188000"/>
          <a:lstStyle>
            <a:lvl1pPr indent="-228600" lvl="0" marL="457200" algn="l">
              <a:spcBef>
                <a:spcPts val="1088"/>
              </a:spcBef>
              <a:spcAft>
                <a:spcPts val="0"/>
              </a:spcAft>
              <a:buClr>
                <a:schemeClr val="dk1"/>
              </a:buClr>
              <a:buSzPts val="5438"/>
              <a:buNone/>
              <a:defRPr sz="5438"/>
            </a:lvl1pPr>
            <a:lvl2pPr indent="-228600" lvl="1" marL="914400" algn="l">
              <a:spcBef>
                <a:spcPts val="919"/>
              </a:spcBef>
              <a:spcAft>
                <a:spcPts val="0"/>
              </a:spcAft>
              <a:buClr>
                <a:schemeClr val="dk1"/>
              </a:buClr>
              <a:buSzPts val="4594"/>
              <a:buNone/>
              <a:defRPr sz="4594"/>
            </a:lvl2pPr>
            <a:lvl3pPr indent="-228600" lvl="2" marL="1371600" algn="l">
              <a:spcBef>
                <a:spcPts val="769"/>
              </a:spcBef>
              <a:spcAft>
                <a:spcPts val="0"/>
              </a:spcAft>
              <a:buClr>
                <a:schemeClr val="dk1"/>
              </a:buClr>
              <a:buSzPts val="3844"/>
              <a:buNone/>
              <a:defRPr sz="3843"/>
            </a:lvl3pPr>
            <a:lvl4pPr indent="-228600" lvl="3" marL="1828800" algn="l">
              <a:spcBef>
                <a:spcPts val="694"/>
              </a:spcBef>
              <a:spcAft>
                <a:spcPts val="0"/>
              </a:spcAft>
              <a:buClr>
                <a:schemeClr val="dk1"/>
              </a:buClr>
              <a:buSzPts val="3469"/>
              <a:buNone/>
              <a:defRPr sz="3468"/>
            </a:lvl4pPr>
            <a:lvl5pPr indent="-228600" lvl="4" marL="2286000" algn="l">
              <a:spcBef>
                <a:spcPts val="694"/>
              </a:spcBef>
              <a:spcAft>
                <a:spcPts val="0"/>
              </a:spcAft>
              <a:buClr>
                <a:schemeClr val="dk1"/>
              </a:buClr>
              <a:buSzPts val="3469"/>
              <a:buNone/>
              <a:defRPr sz="3468"/>
            </a:lvl5pPr>
            <a:lvl6pPr indent="-228600" lvl="5" marL="2743200" algn="l">
              <a:spcBef>
                <a:spcPts val="694"/>
              </a:spcBef>
              <a:spcAft>
                <a:spcPts val="0"/>
              </a:spcAft>
              <a:buClr>
                <a:schemeClr val="dk1"/>
              </a:buClr>
              <a:buSzPts val="3469"/>
              <a:buNone/>
              <a:defRPr sz="3468"/>
            </a:lvl6pPr>
            <a:lvl7pPr indent="-228600" lvl="6" marL="3200400" algn="l">
              <a:spcBef>
                <a:spcPts val="694"/>
              </a:spcBef>
              <a:spcAft>
                <a:spcPts val="0"/>
              </a:spcAft>
              <a:buClr>
                <a:schemeClr val="dk1"/>
              </a:buClr>
              <a:buSzPts val="3469"/>
              <a:buNone/>
              <a:defRPr sz="3468"/>
            </a:lvl7pPr>
            <a:lvl8pPr indent="-228600" lvl="7" marL="3657600" algn="l">
              <a:spcBef>
                <a:spcPts val="694"/>
              </a:spcBef>
              <a:spcAft>
                <a:spcPts val="0"/>
              </a:spcAft>
              <a:buClr>
                <a:schemeClr val="dk1"/>
              </a:buClr>
              <a:buSzPts val="3469"/>
              <a:buNone/>
              <a:defRPr sz="3468"/>
            </a:lvl8pPr>
            <a:lvl9pPr indent="-228600" lvl="8" marL="4114800" algn="l">
              <a:spcBef>
                <a:spcPts val="694"/>
              </a:spcBef>
              <a:spcAft>
                <a:spcPts val="0"/>
              </a:spcAft>
              <a:buClr>
                <a:schemeClr val="dk1"/>
              </a:buClr>
              <a:buSzPts val="3469"/>
              <a:buNone/>
              <a:defRPr sz="3468"/>
            </a:lvl9pPr>
          </a:lstStyle>
          <a:p/>
        </p:txBody>
      </p:sp>
      <p:sp>
        <p:nvSpPr>
          <p:cNvPr id="65" name="Google Shape;65;p10"/>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28800" y="1098552"/>
            <a:ext cx="32918401" cy="4572000"/>
          </a:xfrm>
          <a:prstGeom prst="rect">
            <a:avLst/>
          </a:prstGeom>
          <a:noFill/>
          <a:ln>
            <a:noFill/>
          </a:ln>
        </p:spPr>
        <p:txBody>
          <a:bodyPr anchorCtr="0" anchor="ctr" bIns="188000" lIns="376000" spcFirstLastPara="1" rIns="376000" wrap="square" tIns="188000"/>
          <a:lstStyle>
            <a:lvl1pPr lvl="0" marR="0" rtl="0" algn="ctr">
              <a:spcBef>
                <a:spcPts val="0"/>
              </a:spcBef>
              <a:spcAft>
                <a:spcPts val="0"/>
              </a:spcAft>
              <a:buClr>
                <a:schemeClr val="dk1"/>
              </a:buClr>
              <a:buSzPts val="16969"/>
              <a:buFont typeface="Calibri"/>
              <a:buNone/>
              <a:defRPr b="0" i="0" sz="16969"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828800" y="6400811"/>
            <a:ext cx="32918401" cy="18103852"/>
          </a:xfrm>
          <a:prstGeom prst="rect">
            <a:avLst/>
          </a:prstGeom>
          <a:noFill/>
          <a:ln>
            <a:noFill/>
          </a:ln>
        </p:spPr>
        <p:txBody>
          <a:bodyPr anchorCtr="0" anchor="t" bIns="188000" lIns="376000" spcFirstLastPara="1" rIns="376000" wrap="square" tIns="188000"/>
          <a:lstStyle>
            <a:lvl1pPr indent="-1014412" lvl="0" marL="457200" marR="0" rtl="0" algn="l">
              <a:spcBef>
                <a:spcPts val="2475"/>
              </a:spcBef>
              <a:spcAft>
                <a:spcPts val="0"/>
              </a:spcAft>
              <a:buClr>
                <a:schemeClr val="dk1"/>
              </a:buClr>
              <a:buSzPts val="12375"/>
              <a:buFont typeface="Arial"/>
              <a:buChar char="•"/>
              <a:defRPr b="0" i="0" sz="12375" u="none" cap="none" strike="noStrike">
                <a:solidFill>
                  <a:schemeClr val="dk1"/>
                </a:solidFill>
                <a:latin typeface="Calibri"/>
                <a:ea typeface="Calibri"/>
                <a:cs typeface="Calibri"/>
                <a:sym typeface="Calibri"/>
              </a:defRPr>
            </a:lvl1pPr>
            <a:lvl2pPr indent="-913193" lvl="1" marL="914400" marR="0" rtl="0" algn="l">
              <a:spcBef>
                <a:spcPts val="2156"/>
              </a:spcBef>
              <a:spcAft>
                <a:spcPts val="0"/>
              </a:spcAft>
              <a:buClr>
                <a:schemeClr val="dk1"/>
              </a:buClr>
              <a:buSzPts val="10781"/>
              <a:buFont typeface="Arial"/>
              <a:buChar char="–"/>
              <a:defRPr b="0" i="0" sz="10781" u="none" cap="none" strike="noStrike">
                <a:solidFill>
                  <a:schemeClr val="dk1"/>
                </a:solidFill>
                <a:latin typeface="Calibri"/>
                <a:ea typeface="Calibri"/>
                <a:cs typeface="Calibri"/>
                <a:sym typeface="Calibri"/>
              </a:defRPr>
            </a:lvl2pPr>
            <a:lvl3pPr indent="-817943" lvl="2" marL="1371600" marR="0" rtl="0" algn="l">
              <a:spcBef>
                <a:spcPts val="1856"/>
              </a:spcBef>
              <a:spcAft>
                <a:spcPts val="0"/>
              </a:spcAft>
              <a:buClr>
                <a:schemeClr val="dk1"/>
              </a:buClr>
              <a:buSzPts val="9281"/>
              <a:buFont typeface="Arial"/>
              <a:buChar char="•"/>
              <a:defRPr b="0" i="0" sz="9281" u="none" cap="none" strike="noStrike">
                <a:solidFill>
                  <a:schemeClr val="dk1"/>
                </a:solidFill>
                <a:latin typeface="Calibri"/>
                <a:ea typeface="Calibri"/>
                <a:cs typeface="Calibri"/>
                <a:sym typeface="Calibri"/>
              </a:defRPr>
            </a:lvl3pPr>
            <a:lvl4pPr indent="-716788" lvl="3" marL="1828800" marR="0" rtl="0" algn="l">
              <a:spcBef>
                <a:spcPts val="1538"/>
              </a:spcBef>
              <a:spcAft>
                <a:spcPts val="0"/>
              </a:spcAft>
              <a:buClr>
                <a:schemeClr val="dk1"/>
              </a:buClr>
              <a:buSzPts val="7688"/>
              <a:buFont typeface="Arial"/>
              <a:buChar char="–"/>
              <a:defRPr b="0" i="0" sz="7687" u="none" cap="none" strike="noStrike">
                <a:solidFill>
                  <a:schemeClr val="dk1"/>
                </a:solidFill>
                <a:latin typeface="Calibri"/>
                <a:ea typeface="Calibri"/>
                <a:cs typeface="Calibri"/>
                <a:sym typeface="Calibri"/>
              </a:defRPr>
            </a:lvl4pPr>
            <a:lvl5pPr indent="-716788" lvl="4" marL="2286000" marR="0" rtl="0" algn="l">
              <a:spcBef>
                <a:spcPts val="1538"/>
              </a:spcBef>
              <a:spcAft>
                <a:spcPts val="0"/>
              </a:spcAft>
              <a:buClr>
                <a:schemeClr val="dk1"/>
              </a:buClr>
              <a:buSzPts val="7688"/>
              <a:buFont typeface="Arial"/>
              <a:buChar char="»"/>
              <a:defRPr b="0" i="0" sz="7687" u="none" cap="none" strike="noStrike">
                <a:solidFill>
                  <a:schemeClr val="dk1"/>
                </a:solidFill>
                <a:latin typeface="Calibri"/>
                <a:ea typeface="Calibri"/>
                <a:cs typeface="Calibri"/>
                <a:sym typeface="Calibri"/>
              </a:defRPr>
            </a:lvl5pPr>
            <a:lvl6pPr indent="-716788" lvl="5" marL="2743200" marR="0" rtl="0" algn="l">
              <a:spcBef>
                <a:spcPts val="1538"/>
              </a:spcBef>
              <a:spcAft>
                <a:spcPts val="0"/>
              </a:spcAft>
              <a:buClr>
                <a:schemeClr val="dk1"/>
              </a:buClr>
              <a:buSzPts val="7688"/>
              <a:buFont typeface="Arial"/>
              <a:buChar char="•"/>
              <a:defRPr b="0" i="0" sz="7687" u="none" cap="none" strike="noStrike">
                <a:solidFill>
                  <a:schemeClr val="dk1"/>
                </a:solidFill>
                <a:latin typeface="Calibri"/>
                <a:ea typeface="Calibri"/>
                <a:cs typeface="Calibri"/>
                <a:sym typeface="Calibri"/>
              </a:defRPr>
            </a:lvl6pPr>
            <a:lvl7pPr indent="-716788" lvl="6" marL="3200400" marR="0" rtl="0" algn="l">
              <a:spcBef>
                <a:spcPts val="1538"/>
              </a:spcBef>
              <a:spcAft>
                <a:spcPts val="0"/>
              </a:spcAft>
              <a:buClr>
                <a:schemeClr val="dk1"/>
              </a:buClr>
              <a:buSzPts val="7688"/>
              <a:buFont typeface="Arial"/>
              <a:buChar char="•"/>
              <a:defRPr b="0" i="0" sz="7687" u="none" cap="none" strike="noStrike">
                <a:solidFill>
                  <a:schemeClr val="dk1"/>
                </a:solidFill>
                <a:latin typeface="Calibri"/>
                <a:ea typeface="Calibri"/>
                <a:cs typeface="Calibri"/>
                <a:sym typeface="Calibri"/>
              </a:defRPr>
            </a:lvl7pPr>
            <a:lvl8pPr indent="-716788" lvl="7" marL="3657600" marR="0" rtl="0" algn="l">
              <a:spcBef>
                <a:spcPts val="1538"/>
              </a:spcBef>
              <a:spcAft>
                <a:spcPts val="0"/>
              </a:spcAft>
              <a:buClr>
                <a:schemeClr val="dk1"/>
              </a:buClr>
              <a:buSzPts val="7688"/>
              <a:buFont typeface="Arial"/>
              <a:buChar char="•"/>
              <a:defRPr b="0" i="0" sz="7687" u="none" cap="none" strike="noStrike">
                <a:solidFill>
                  <a:schemeClr val="dk1"/>
                </a:solidFill>
                <a:latin typeface="Calibri"/>
                <a:ea typeface="Calibri"/>
                <a:cs typeface="Calibri"/>
                <a:sym typeface="Calibri"/>
              </a:defRPr>
            </a:lvl8pPr>
            <a:lvl9pPr indent="-716788" lvl="8" marL="4114800" marR="0" rtl="0" algn="l">
              <a:spcBef>
                <a:spcPts val="1538"/>
              </a:spcBef>
              <a:spcAft>
                <a:spcPts val="0"/>
              </a:spcAft>
              <a:buClr>
                <a:schemeClr val="dk1"/>
              </a:buClr>
              <a:buSzPts val="7688"/>
              <a:buFont typeface="Arial"/>
              <a:buChar char="•"/>
              <a:defRPr b="0" i="0" sz="7687"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1828800" y="25425409"/>
            <a:ext cx="8534400" cy="1460500"/>
          </a:xfrm>
          <a:prstGeom prst="rect">
            <a:avLst/>
          </a:prstGeom>
          <a:noFill/>
          <a:ln>
            <a:noFill/>
          </a:ln>
        </p:spPr>
        <p:txBody>
          <a:bodyPr anchorCtr="0" anchor="ctr" bIns="188000" lIns="376000" spcFirstLastPara="1" rIns="376000" wrap="square" tIns="188000"/>
          <a:lstStyle>
            <a:lvl1pPr lvl="0" marR="0" rtl="0" algn="l">
              <a:spcBef>
                <a:spcPts val="0"/>
              </a:spcBef>
              <a:spcAft>
                <a:spcPts val="0"/>
              </a:spcAft>
              <a:buSzPts val="1400"/>
              <a:buNone/>
              <a:defRPr b="0" i="0" sz="4594"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12496800" y="25425409"/>
            <a:ext cx="11582400" cy="1460500"/>
          </a:xfrm>
          <a:prstGeom prst="rect">
            <a:avLst/>
          </a:prstGeom>
          <a:noFill/>
          <a:ln>
            <a:noFill/>
          </a:ln>
        </p:spPr>
        <p:txBody>
          <a:bodyPr anchorCtr="0" anchor="ctr" bIns="188000" lIns="376000" spcFirstLastPara="1" rIns="376000" wrap="square" tIns="188000"/>
          <a:lstStyle>
            <a:lvl1pPr lvl="0" marR="0" rtl="0" algn="ctr">
              <a:spcBef>
                <a:spcPts val="0"/>
              </a:spcBef>
              <a:spcAft>
                <a:spcPts val="0"/>
              </a:spcAft>
              <a:buSzPts val="1400"/>
              <a:buNone/>
              <a:defRPr b="0" i="0" sz="4594"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7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26212800" y="25425409"/>
            <a:ext cx="8534400" cy="1460500"/>
          </a:xfrm>
          <a:prstGeom prst="rect">
            <a:avLst/>
          </a:prstGeom>
          <a:noFill/>
          <a:ln>
            <a:noFill/>
          </a:ln>
        </p:spPr>
        <p:txBody>
          <a:bodyPr anchorCtr="0" anchor="ctr" bIns="188000" lIns="376000" spcFirstLastPara="1" rIns="376000" wrap="square" tIns="188000">
            <a:noAutofit/>
          </a:bodyPr>
          <a:lstStyle>
            <a:lvl1pPr indent="0" lvl="0" marL="0" marR="0" rtl="0" algn="r">
              <a:spcBef>
                <a:spcPts val="0"/>
              </a:spcBef>
              <a:buNone/>
              <a:defRPr b="0" i="0" sz="4594" u="none" cap="none" strike="noStrike">
                <a:solidFill>
                  <a:srgbClr val="888888"/>
                </a:solidFill>
                <a:latin typeface="Calibri"/>
                <a:ea typeface="Calibri"/>
                <a:cs typeface="Calibri"/>
                <a:sym typeface="Calibri"/>
              </a:defRPr>
            </a:lvl1pPr>
            <a:lvl2pPr indent="0" lvl="1" marL="0" marR="0" rtl="0" algn="r">
              <a:spcBef>
                <a:spcPts val="0"/>
              </a:spcBef>
              <a:buNone/>
              <a:defRPr b="0" i="0" sz="4594" u="none" cap="none" strike="noStrike">
                <a:solidFill>
                  <a:srgbClr val="888888"/>
                </a:solidFill>
                <a:latin typeface="Calibri"/>
                <a:ea typeface="Calibri"/>
                <a:cs typeface="Calibri"/>
                <a:sym typeface="Calibri"/>
              </a:defRPr>
            </a:lvl2pPr>
            <a:lvl3pPr indent="0" lvl="2" marL="0" marR="0" rtl="0" algn="r">
              <a:spcBef>
                <a:spcPts val="0"/>
              </a:spcBef>
              <a:buNone/>
              <a:defRPr b="0" i="0" sz="4594" u="none" cap="none" strike="noStrike">
                <a:solidFill>
                  <a:srgbClr val="888888"/>
                </a:solidFill>
                <a:latin typeface="Calibri"/>
                <a:ea typeface="Calibri"/>
                <a:cs typeface="Calibri"/>
                <a:sym typeface="Calibri"/>
              </a:defRPr>
            </a:lvl3pPr>
            <a:lvl4pPr indent="0" lvl="3" marL="0" marR="0" rtl="0" algn="r">
              <a:spcBef>
                <a:spcPts val="0"/>
              </a:spcBef>
              <a:buNone/>
              <a:defRPr b="0" i="0" sz="4594" u="none" cap="none" strike="noStrike">
                <a:solidFill>
                  <a:srgbClr val="888888"/>
                </a:solidFill>
                <a:latin typeface="Calibri"/>
                <a:ea typeface="Calibri"/>
                <a:cs typeface="Calibri"/>
                <a:sym typeface="Calibri"/>
              </a:defRPr>
            </a:lvl4pPr>
            <a:lvl5pPr indent="0" lvl="4" marL="0" marR="0" rtl="0" algn="r">
              <a:spcBef>
                <a:spcPts val="0"/>
              </a:spcBef>
              <a:buNone/>
              <a:defRPr b="0" i="0" sz="4594" u="none" cap="none" strike="noStrike">
                <a:solidFill>
                  <a:srgbClr val="888888"/>
                </a:solidFill>
                <a:latin typeface="Calibri"/>
                <a:ea typeface="Calibri"/>
                <a:cs typeface="Calibri"/>
                <a:sym typeface="Calibri"/>
              </a:defRPr>
            </a:lvl5pPr>
            <a:lvl6pPr indent="0" lvl="5" marL="0" marR="0" rtl="0" algn="r">
              <a:spcBef>
                <a:spcPts val="0"/>
              </a:spcBef>
              <a:buNone/>
              <a:defRPr b="0" i="0" sz="4594" u="none" cap="none" strike="noStrike">
                <a:solidFill>
                  <a:srgbClr val="888888"/>
                </a:solidFill>
                <a:latin typeface="Calibri"/>
                <a:ea typeface="Calibri"/>
                <a:cs typeface="Calibri"/>
                <a:sym typeface="Calibri"/>
              </a:defRPr>
            </a:lvl6pPr>
            <a:lvl7pPr indent="0" lvl="6" marL="0" marR="0" rtl="0" algn="r">
              <a:spcBef>
                <a:spcPts val="0"/>
              </a:spcBef>
              <a:buNone/>
              <a:defRPr b="0" i="0" sz="4594" u="none" cap="none" strike="noStrike">
                <a:solidFill>
                  <a:srgbClr val="888888"/>
                </a:solidFill>
                <a:latin typeface="Calibri"/>
                <a:ea typeface="Calibri"/>
                <a:cs typeface="Calibri"/>
                <a:sym typeface="Calibri"/>
              </a:defRPr>
            </a:lvl7pPr>
            <a:lvl8pPr indent="0" lvl="7" marL="0" marR="0" rtl="0" algn="r">
              <a:spcBef>
                <a:spcPts val="0"/>
              </a:spcBef>
              <a:buNone/>
              <a:defRPr b="0" i="0" sz="4594" u="none" cap="none" strike="noStrike">
                <a:solidFill>
                  <a:srgbClr val="888888"/>
                </a:solidFill>
                <a:latin typeface="Calibri"/>
                <a:ea typeface="Calibri"/>
                <a:cs typeface="Calibri"/>
                <a:sym typeface="Calibri"/>
              </a:defRPr>
            </a:lvl8pPr>
            <a:lvl9pPr indent="0" lvl="8" marL="0" marR="0" rtl="0" algn="r">
              <a:spcBef>
                <a:spcPts val="0"/>
              </a:spcBef>
              <a:buNone/>
              <a:defRPr b="0" i="0" sz="4594"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 Id="rId11" Type="http://schemas.openxmlformats.org/officeDocument/2006/relationships/image" Target="../media/image3.jpg"/><Relationship Id="rId10" Type="http://schemas.openxmlformats.org/officeDocument/2006/relationships/image" Target="../media/image4.jpg"/><Relationship Id="rId12" Type="http://schemas.openxmlformats.org/officeDocument/2006/relationships/image" Target="../media/image5.jpg"/><Relationship Id="rId9" Type="http://schemas.openxmlformats.org/officeDocument/2006/relationships/image" Target="../media/image8.png"/><Relationship Id="rId5" Type="http://schemas.openxmlformats.org/officeDocument/2006/relationships/image" Target="../media/image2.jp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p:nvPr/>
        </p:nvSpPr>
        <p:spPr>
          <a:xfrm>
            <a:off x="0" y="0"/>
            <a:ext cx="36576001" cy="27432000"/>
          </a:xfrm>
          <a:prstGeom prst="rect">
            <a:avLst/>
          </a:prstGeom>
          <a:solidFill>
            <a:srgbClr val="C5D8F1"/>
          </a:solidFill>
          <a:ln>
            <a:noFill/>
          </a:ln>
        </p:spPr>
        <p:txBody>
          <a:bodyPr anchorCtr="0" anchor="ctr" bIns="176325" lIns="352650" spcFirstLastPara="1" rIns="352650" wrap="square" tIns="176325">
            <a:noAutofit/>
          </a:bodyPr>
          <a:lstStyle/>
          <a:p>
            <a:pPr indent="0" lvl="0" marL="0" marR="0" rtl="0" algn="ctr">
              <a:spcBef>
                <a:spcPts val="0"/>
              </a:spcBef>
              <a:spcAft>
                <a:spcPts val="0"/>
              </a:spcAft>
              <a:buNone/>
            </a:pPr>
            <a:r>
              <a:t/>
            </a:r>
            <a:endParaRPr b="0" i="0" sz="6937" u="none" cap="none" strike="noStrike">
              <a:solidFill>
                <a:srgbClr val="D1E4FF"/>
              </a:solidFill>
              <a:latin typeface="Calibri"/>
              <a:ea typeface="Calibri"/>
              <a:cs typeface="Calibri"/>
              <a:sym typeface="Calibri"/>
            </a:endParaRPr>
          </a:p>
        </p:txBody>
      </p:sp>
      <p:sp>
        <p:nvSpPr>
          <p:cNvPr id="85" name="Google Shape;85;p13"/>
          <p:cNvSpPr/>
          <p:nvPr/>
        </p:nvSpPr>
        <p:spPr>
          <a:xfrm>
            <a:off x="18568905" y="4343400"/>
            <a:ext cx="8657603" cy="16154400"/>
          </a:xfrm>
          <a:prstGeom prst="rect">
            <a:avLst/>
          </a:prstGeom>
          <a:solidFill>
            <a:schemeClr val="lt1"/>
          </a:solid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7400" u="none" cap="none" strike="noStrike">
              <a:solidFill>
                <a:schemeClr val="lt1"/>
              </a:solidFill>
              <a:latin typeface="Calibri"/>
              <a:ea typeface="Calibri"/>
              <a:cs typeface="Calibri"/>
              <a:sym typeface="Calibri"/>
            </a:endParaRPr>
          </a:p>
        </p:txBody>
      </p:sp>
      <p:sp>
        <p:nvSpPr>
          <p:cNvPr id="86" name="Google Shape;86;p13"/>
          <p:cNvSpPr/>
          <p:nvPr/>
        </p:nvSpPr>
        <p:spPr>
          <a:xfrm>
            <a:off x="0" y="0"/>
            <a:ext cx="36576001" cy="4133854"/>
          </a:xfrm>
          <a:prstGeom prst="rect">
            <a:avLst/>
          </a:prstGeom>
          <a:solidFill>
            <a:srgbClr val="0067B6"/>
          </a:solidFill>
          <a:ln>
            <a:noFill/>
          </a:ln>
        </p:spPr>
        <p:txBody>
          <a:bodyPr anchorCtr="0" anchor="ctr" bIns="176325" lIns="352650" spcFirstLastPara="1" rIns="352650" wrap="square" tIns="176325">
            <a:noAutofit/>
          </a:bodyPr>
          <a:lstStyle/>
          <a:p>
            <a:pPr indent="0" lvl="0" marL="0" marR="0" rtl="0" algn="ctr">
              <a:spcBef>
                <a:spcPts val="0"/>
              </a:spcBef>
              <a:spcAft>
                <a:spcPts val="0"/>
              </a:spcAft>
              <a:buNone/>
            </a:pPr>
            <a:r>
              <a:t/>
            </a:r>
            <a:endParaRPr b="0" i="0" sz="6937" u="none" cap="none" strike="noStrike">
              <a:solidFill>
                <a:srgbClr val="FFFFFF"/>
              </a:solidFill>
              <a:latin typeface="Calibri"/>
              <a:ea typeface="Calibri"/>
              <a:cs typeface="Calibri"/>
              <a:sym typeface="Calibri"/>
            </a:endParaRPr>
          </a:p>
        </p:txBody>
      </p:sp>
      <p:sp>
        <p:nvSpPr>
          <p:cNvPr id="87" name="Google Shape;87;p13"/>
          <p:cNvSpPr txBox="1"/>
          <p:nvPr/>
        </p:nvSpPr>
        <p:spPr>
          <a:xfrm>
            <a:off x="495508" y="268256"/>
            <a:ext cx="29689273" cy="2387421"/>
          </a:xfrm>
          <a:prstGeom prst="rect">
            <a:avLst/>
          </a:prstGeom>
          <a:noFill/>
          <a:ln>
            <a:noFill/>
          </a:ln>
        </p:spPr>
        <p:txBody>
          <a:bodyPr anchorCtr="0" anchor="t" bIns="176325" lIns="352650" spcFirstLastPara="1" rIns="352650" wrap="square" tIns="176325">
            <a:noAutofit/>
          </a:bodyPr>
          <a:lstStyle/>
          <a:p>
            <a:pPr indent="0" lvl="0" marL="0" marR="0" rtl="0" algn="l">
              <a:spcBef>
                <a:spcPts val="0"/>
              </a:spcBef>
              <a:spcAft>
                <a:spcPts val="0"/>
              </a:spcAft>
              <a:buNone/>
            </a:pPr>
            <a:r>
              <a:rPr b="1" i="0" lang="en-US" sz="6600" u="none" cap="none" strike="noStrike">
                <a:solidFill>
                  <a:schemeClr val="lt1"/>
                </a:solidFill>
                <a:latin typeface="Arial"/>
                <a:ea typeface="Arial"/>
                <a:cs typeface="Arial"/>
                <a:sym typeface="Arial"/>
              </a:rPr>
              <a:t>Affordable Unmanned Aerial Systems, </a:t>
            </a:r>
            <a:r>
              <a:rPr b="1" lang="en-US" sz="6600">
                <a:solidFill>
                  <a:schemeClr val="lt1"/>
                </a:solidFill>
              </a:rPr>
              <a:t>S</a:t>
            </a:r>
            <a:r>
              <a:rPr b="1" i="0" lang="en-US" sz="6600" u="none" cap="none" strike="noStrike">
                <a:solidFill>
                  <a:schemeClr val="lt1"/>
                </a:solidFill>
                <a:latin typeface="Arial"/>
                <a:ea typeface="Arial"/>
                <a:cs typeface="Arial"/>
                <a:sym typeface="Arial"/>
              </a:rPr>
              <a:t>ensors, </a:t>
            </a:r>
            <a:r>
              <a:rPr b="1" lang="en-US" sz="6600">
                <a:solidFill>
                  <a:schemeClr val="lt1"/>
                </a:solidFill>
              </a:rPr>
              <a:t>M</a:t>
            </a:r>
            <a:r>
              <a:rPr b="1" i="0" lang="en-US" sz="6600" u="none" cap="none" strike="noStrike">
                <a:solidFill>
                  <a:schemeClr val="lt1"/>
                </a:solidFill>
                <a:latin typeface="Arial"/>
                <a:ea typeface="Arial"/>
                <a:cs typeface="Arial"/>
                <a:sym typeface="Arial"/>
              </a:rPr>
              <a:t>odular </a:t>
            </a:r>
            <a:r>
              <a:rPr b="1" lang="en-US" sz="6600">
                <a:solidFill>
                  <a:schemeClr val="lt1"/>
                </a:solidFill>
              </a:rPr>
              <a:t>P</a:t>
            </a:r>
            <a:r>
              <a:rPr b="1" i="0" lang="en-US" sz="6600" u="none" cap="none" strike="noStrike">
                <a:solidFill>
                  <a:schemeClr val="lt1"/>
                </a:solidFill>
                <a:latin typeface="Arial"/>
                <a:ea typeface="Arial"/>
                <a:cs typeface="Arial"/>
                <a:sym typeface="Arial"/>
              </a:rPr>
              <a:t>ayloads, and </a:t>
            </a:r>
            <a:r>
              <a:rPr b="1" lang="en-US" sz="6600">
                <a:solidFill>
                  <a:schemeClr val="lt1"/>
                </a:solidFill>
              </a:rPr>
              <a:t>A</a:t>
            </a:r>
            <a:r>
              <a:rPr b="1" i="0" lang="en-US" sz="6600" u="none" cap="none" strike="noStrike">
                <a:solidFill>
                  <a:schemeClr val="lt1"/>
                </a:solidFill>
                <a:latin typeface="Arial"/>
                <a:ea typeface="Arial"/>
                <a:cs typeface="Arial"/>
                <a:sym typeface="Arial"/>
              </a:rPr>
              <a:t>lgorithmic </a:t>
            </a:r>
            <a:r>
              <a:rPr b="1" lang="en-US" sz="6600">
                <a:solidFill>
                  <a:schemeClr val="lt1"/>
                </a:solidFill>
              </a:rPr>
              <a:t>T</a:t>
            </a:r>
            <a:r>
              <a:rPr b="1" i="0" lang="en-US" sz="6600" u="none" cap="none" strike="noStrike">
                <a:solidFill>
                  <a:schemeClr val="lt1"/>
                </a:solidFill>
                <a:latin typeface="Arial"/>
                <a:ea typeface="Arial"/>
                <a:cs typeface="Arial"/>
                <a:sym typeface="Arial"/>
              </a:rPr>
              <a:t>ools for </a:t>
            </a:r>
            <a:r>
              <a:rPr b="1" lang="en-US" sz="6600">
                <a:solidFill>
                  <a:schemeClr val="lt1"/>
                </a:solidFill>
              </a:rPr>
              <a:t>E</a:t>
            </a:r>
            <a:r>
              <a:rPr b="1" i="0" lang="en-US" sz="6600" u="none" cap="none" strike="noStrike">
                <a:solidFill>
                  <a:schemeClr val="lt1"/>
                </a:solidFill>
                <a:latin typeface="Arial"/>
                <a:ea typeface="Arial"/>
                <a:cs typeface="Arial"/>
                <a:sym typeface="Arial"/>
              </a:rPr>
              <a:t>cological </a:t>
            </a:r>
            <a:r>
              <a:rPr b="1" lang="en-US" sz="6600">
                <a:solidFill>
                  <a:schemeClr val="lt1"/>
                </a:solidFill>
              </a:rPr>
              <a:t>S</a:t>
            </a:r>
            <a:r>
              <a:rPr b="1" i="0" lang="en-US" sz="6600" u="none" cap="none" strike="noStrike">
                <a:solidFill>
                  <a:schemeClr val="lt1"/>
                </a:solidFill>
                <a:latin typeface="Arial"/>
                <a:ea typeface="Arial"/>
                <a:cs typeface="Arial"/>
                <a:sym typeface="Arial"/>
              </a:rPr>
              <a:t>tudy</a:t>
            </a:r>
            <a:endParaRPr b="1" i="0" sz="6600" u="none" cap="none" strike="noStrike">
              <a:solidFill>
                <a:schemeClr val="lt1"/>
              </a:solidFill>
              <a:latin typeface="Arial"/>
              <a:ea typeface="Arial"/>
              <a:cs typeface="Arial"/>
              <a:sym typeface="Arial"/>
            </a:endParaRPr>
          </a:p>
        </p:txBody>
      </p:sp>
      <p:sp>
        <p:nvSpPr>
          <p:cNvPr id="88" name="Google Shape;88;p13"/>
          <p:cNvSpPr txBox="1"/>
          <p:nvPr/>
        </p:nvSpPr>
        <p:spPr>
          <a:xfrm>
            <a:off x="495508" y="2404487"/>
            <a:ext cx="28849059" cy="1710313"/>
          </a:xfrm>
          <a:prstGeom prst="rect">
            <a:avLst/>
          </a:prstGeom>
          <a:noFill/>
          <a:ln>
            <a:noFill/>
          </a:ln>
        </p:spPr>
        <p:txBody>
          <a:bodyPr anchorCtr="0" anchor="t" bIns="176325" lIns="352650" spcFirstLastPara="1" rIns="352650" wrap="square" tIns="176325">
            <a:noAutofit/>
          </a:bodyPr>
          <a:lstStyle/>
          <a:p>
            <a:pPr indent="0" lvl="0" marL="0" marR="0" rtl="0" algn="l">
              <a:spcBef>
                <a:spcPts val="0"/>
              </a:spcBef>
              <a:spcAft>
                <a:spcPts val="0"/>
              </a:spcAft>
              <a:buNone/>
            </a:pPr>
            <a:r>
              <a:rPr b="0" i="0" lang="en-US" sz="4400" u="none" cap="none" strike="noStrike">
                <a:solidFill>
                  <a:schemeClr val="lt1"/>
                </a:solidFill>
                <a:latin typeface="Arial"/>
                <a:ea typeface="Arial"/>
                <a:cs typeface="Arial"/>
                <a:sym typeface="Arial"/>
              </a:rPr>
              <a:t>S Nemani, C Edwards, M Hall, W Martin, and D Evangelista </a:t>
            </a:r>
            <a:r>
              <a:rPr b="0" i="0" lang="en-US" sz="2800" u="none" cap="none" strike="noStrike">
                <a:solidFill>
                  <a:schemeClr val="lt1"/>
                </a:solidFill>
                <a:latin typeface="Arial"/>
                <a:ea typeface="Arial"/>
                <a:cs typeface="Arial"/>
                <a:sym typeface="Arial"/>
              </a:rPr>
              <a:t>(</a:t>
            </a:r>
            <a:r>
              <a:rPr b="0" i="1" lang="en-US" sz="2800" u="none" cap="none" strike="noStrike">
                <a:solidFill>
                  <a:schemeClr val="lt1"/>
                </a:solidFill>
                <a:latin typeface="Arial"/>
                <a:ea typeface="Arial"/>
                <a:cs typeface="Arial"/>
                <a:sym typeface="Arial"/>
              </a:rPr>
              <a:t>evangeli@usna.edu</a:t>
            </a:r>
            <a:r>
              <a:rPr b="0" i="0" lang="en-US" sz="2800" u="none" cap="none" strike="noStrike">
                <a:solidFill>
                  <a:schemeClr val="lt1"/>
                </a:solidFill>
                <a:latin typeface="Arial"/>
                <a:ea typeface="Arial"/>
                <a:cs typeface="Arial"/>
                <a:sym typeface="Arial"/>
              </a:rPr>
              <a:t>)</a:t>
            </a:r>
            <a:endParaRPr/>
          </a:p>
          <a:p>
            <a:pPr indent="0" lvl="0" marL="0" marR="0" rtl="0" algn="l">
              <a:spcBef>
                <a:spcPts val="0"/>
              </a:spcBef>
              <a:spcAft>
                <a:spcPts val="0"/>
              </a:spcAft>
              <a:buNone/>
            </a:pPr>
            <a:r>
              <a:rPr b="0" i="0" lang="en-US" sz="4400" u="none" cap="none" strike="noStrike">
                <a:solidFill>
                  <a:schemeClr val="lt1"/>
                </a:solidFill>
                <a:latin typeface="Arial"/>
                <a:ea typeface="Arial"/>
                <a:cs typeface="Arial"/>
                <a:sym typeface="Arial"/>
              </a:rPr>
              <a:t>Department of Weapons, Robotics, and Control Engineering, United States Naval Academy</a:t>
            </a:r>
            <a:endParaRPr b="0" i="0" sz="4400" u="none" cap="none" strike="noStrike">
              <a:solidFill>
                <a:schemeClr val="lt1"/>
              </a:solidFill>
              <a:latin typeface="Arial"/>
              <a:ea typeface="Arial"/>
              <a:cs typeface="Arial"/>
              <a:sym typeface="Arial"/>
            </a:endParaRPr>
          </a:p>
        </p:txBody>
      </p:sp>
      <p:cxnSp>
        <p:nvCxnSpPr>
          <p:cNvPr id="89" name="Google Shape;89;p13"/>
          <p:cNvCxnSpPr/>
          <p:nvPr/>
        </p:nvCxnSpPr>
        <p:spPr>
          <a:xfrm>
            <a:off x="0" y="4138258"/>
            <a:ext cx="36576001" cy="0"/>
          </a:xfrm>
          <a:prstGeom prst="straightConnector1">
            <a:avLst/>
          </a:prstGeom>
          <a:noFill/>
          <a:ln cap="flat" cmpd="sng" w="76200">
            <a:solidFill>
              <a:srgbClr val="005493"/>
            </a:solidFill>
            <a:prstDash val="solid"/>
            <a:round/>
            <a:headEnd len="sm" w="sm" type="none"/>
            <a:tailEnd len="sm" w="sm" type="none"/>
          </a:ln>
        </p:spPr>
      </p:cxnSp>
      <p:pic>
        <p:nvPicPr>
          <p:cNvPr id="90" name="Google Shape;90;p13"/>
          <p:cNvPicPr preferRelativeResize="0"/>
          <p:nvPr/>
        </p:nvPicPr>
        <p:blipFill rotWithShape="1">
          <a:blip r:embed="rId4">
            <a:alphaModFix/>
          </a:blip>
          <a:srcRect b="64919" l="0" r="0" t="0"/>
          <a:stretch/>
        </p:blipFill>
        <p:spPr>
          <a:xfrm>
            <a:off x="28379428" y="232019"/>
            <a:ext cx="7708415" cy="3901835"/>
          </a:xfrm>
          <a:prstGeom prst="rect">
            <a:avLst/>
          </a:prstGeom>
          <a:noFill/>
          <a:ln>
            <a:noFill/>
          </a:ln>
        </p:spPr>
      </p:pic>
      <p:sp>
        <p:nvSpPr>
          <p:cNvPr id="91" name="Google Shape;91;p13"/>
          <p:cNvSpPr txBox="1"/>
          <p:nvPr/>
        </p:nvSpPr>
        <p:spPr>
          <a:xfrm>
            <a:off x="9716590" y="4343400"/>
            <a:ext cx="8595360" cy="6357777"/>
          </a:xfrm>
          <a:prstGeom prst="rect">
            <a:avLst/>
          </a:prstGeom>
          <a:solidFill>
            <a:schemeClr val="lt1"/>
          </a:solidFill>
          <a:ln cap="flat" cmpd="sng" w="9525">
            <a:solidFill>
              <a:srgbClr val="005493"/>
            </a:solidFill>
            <a:prstDash val="solid"/>
            <a:round/>
            <a:headEnd len="sm" w="sm" type="none"/>
            <a:tailEnd len="sm" w="sm" type="none"/>
          </a:ln>
        </p:spPr>
        <p:txBody>
          <a:bodyPr anchorCtr="0" anchor="t" bIns="176325" lIns="352675" spcFirstLastPara="1" rIns="352675" wrap="square" tIns="176325">
            <a:noAutofit/>
          </a:bodyPr>
          <a:lstStyle/>
          <a:p>
            <a:pPr indent="0" lvl="0" marL="0" marR="0" rtl="0" algn="l">
              <a:spcBef>
                <a:spcPts val="0"/>
              </a:spcBef>
              <a:spcAft>
                <a:spcPts val="0"/>
              </a:spcAft>
              <a:buNone/>
            </a:pPr>
            <a:r>
              <a:rPr b="1" i="0" lang="en-US" sz="4000" u="none" cap="none" strike="noStrike">
                <a:solidFill>
                  <a:srgbClr val="005493"/>
                </a:solidFill>
                <a:latin typeface="Arial"/>
                <a:ea typeface="Arial"/>
                <a:cs typeface="Arial"/>
                <a:sym typeface="Arial"/>
              </a:rPr>
              <a:t>Methods and Materials</a:t>
            </a:r>
            <a:endParaRPr/>
          </a:p>
          <a:p>
            <a:pPr indent="0" lvl="0" marL="0" marR="0" rtl="0" algn="l">
              <a:spcBef>
                <a:spcPts val="1400"/>
              </a:spcBef>
              <a:spcAft>
                <a:spcPts val="0"/>
              </a:spcAft>
              <a:buNone/>
            </a:pPr>
            <a:r>
              <a:rPr b="0" i="0" lang="en-US" sz="2800" u="none" cap="none" strike="noStrike">
                <a:solidFill>
                  <a:srgbClr val="005493"/>
                </a:solidFill>
                <a:latin typeface="Arial"/>
                <a:ea typeface="Arial"/>
                <a:cs typeface="Arial"/>
                <a:sym typeface="Arial"/>
              </a:rPr>
              <a:t>Fly sensors (payloads) over target area of interest</a:t>
            </a:r>
            <a:endParaRPr/>
          </a:p>
          <a:p>
            <a:pPr indent="0" lvl="0" marL="0" marR="0" rtl="0" algn="l">
              <a:spcBef>
                <a:spcPts val="1400"/>
              </a:spcBef>
              <a:spcAft>
                <a:spcPts val="0"/>
              </a:spcAft>
              <a:buNone/>
            </a:pPr>
            <a:r>
              <a:rPr b="0" i="0" lang="en-US" sz="2800" u="none" cap="none" strike="noStrike">
                <a:solidFill>
                  <a:srgbClr val="005493"/>
                </a:solidFill>
                <a:latin typeface="Arial"/>
                <a:ea typeface="Arial"/>
                <a:cs typeface="Arial"/>
                <a:sym typeface="Arial"/>
              </a:rPr>
              <a:t>Analyze imagery using machine vision methods</a:t>
            </a:r>
            <a:endParaRPr/>
          </a:p>
          <a:p>
            <a:pPr indent="-457200" lvl="1" marL="1200150" marR="0" rtl="0" algn="l">
              <a:spcBef>
                <a:spcPts val="1400"/>
              </a:spcBef>
              <a:spcAft>
                <a:spcPts val="0"/>
              </a:spcAft>
              <a:buClr>
                <a:srgbClr val="005493"/>
              </a:buClr>
              <a:buSzPts val="2800"/>
              <a:buFont typeface="Arial"/>
              <a:buChar char="•"/>
            </a:pPr>
            <a:r>
              <a:rPr b="0" i="0" lang="en-US" sz="2800" u="none" cap="none" strike="noStrike">
                <a:solidFill>
                  <a:srgbClr val="005493"/>
                </a:solidFill>
                <a:latin typeface="Arial"/>
                <a:ea typeface="Arial"/>
                <a:cs typeface="Arial"/>
                <a:sym typeface="Arial"/>
              </a:rPr>
              <a:t>Visible light (4K, GoPro)</a:t>
            </a:r>
            <a:endParaRPr/>
          </a:p>
          <a:p>
            <a:pPr indent="-457200" lvl="1" marL="1200150" marR="0" rtl="0" algn="l">
              <a:spcBef>
                <a:spcPts val="1400"/>
              </a:spcBef>
              <a:spcAft>
                <a:spcPts val="0"/>
              </a:spcAft>
              <a:buClr>
                <a:srgbClr val="005493"/>
              </a:buClr>
              <a:buSzPts val="2800"/>
              <a:buFont typeface="Arial"/>
              <a:buChar char="•"/>
            </a:pPr>
            <a:r>
              <a:rPr b="0" i="0" lang="en-US" sz="2800" u="none" cap="none" strike="noStrike">
                <a:solidFill>
                  <a:srgbClr val="005493"/>
                </a:solidFill>
                <a:latin typeface="Arial"/>
                <a:ea typeface="Arial"/>
                <a:cs typeface="Arial"/>
                <a:sym typeface="Arial"/>
              </a:rPr>
              <a:t>Thermal / IR (FLIR)</a:t>
            </a:r>
            <a:endParaRPr b="0" i="0" sz="2800" u="none" cap="none" strike="noStrike">
              <a:solidFill>
                <a:srgbClr val="005493"/>
              </a:solidFill>
              <a:latin typeface="Arial"/>
              <a:ea typeface="Arial"/>
              <a:cs typeface="Arial"/>
              <a:sym typeface="Arial"/>
            </a:endParaRPr>
          </a:p>
          <a:p>
            <a:pPr indent="-457200" lvl="1" marL="1200150" marR="0" rtl="0" algn="l">
              <a:spcBef>
                <a:spcPts val="1400"/>
              </a:spcBef>
              <a:spcAft>
                <a:spcPts val="0"/>
              </a:spcAft>
              <a:buClr>
                <a:srgbClr val="005493"/>
              </a:buClr>
              <a:buSzPts val="2800"/>
              <a:buFont typeface="Arial"/>
              <a:buChar char="•"/>
            </a:pPr>
            <a:r>
              <a:rPr b="0" i="0" lang="en-US" sz="2800" u="none" cap="none" strike="noStrike">
                <a:solidFill>
                  <a:srgbClr val="005493"/>
                </a:solidFill>
                <a:latin typeface="Arial"/>
                <a:ea typeface="Arial"/>
                <a:cs typeface="Arial"/>
                <a:sym typeface="Arial"/>
              </a:rPr>
              <a:t>Active IR (mod GoPro/Runcam w/emitter)</a:t>
            </a:r>
            <a:endParaRPr/>
          </a:p>
          <a:p>
            <a:pPr indent="0" lvl="0" marL="0" marR="0" rtl="0" algn="l">
              <a:spcBef>
                <a:spcPts val="1400"/>
              </a:spcBef>
              <a:spcAft>
                <a:spcPts val="0"/>
              </a:spcAft>
              <a:buNone/>
            </a:pPr>
            <a:r>
              <a:rPr b="0" i="0" lang="en-US" sz="2800" u="none" cap="none" strike="noStrike">
                <a:solidFill>
                  <a:srgbClr val="005493"/>
                </a:solidFill>
                <a:latin typeface="Arial"/>
                <a:ea typeface="Arial"/>
                <a:cs typeface="Arial"/>
                <a:sym typeface="Arial"/>
              </a:rPr>
              <a:t>Additional counts for ground truth</a:t>
            </a:r>
            <a:endParaRPr/>
          </a:p>
          <a:p>
            <a:pPr indent="0" lvl="0" marL="0" marR="0" rtl="0" algn="l">
              <a:spcBef>
                <a:spcPts val="1400"/>
              </a:spcBef>
              <a:spcAft>
                <a:spcPts val="0"/>
              </a:spcAft>
              <a:buNone/>
            </a:pPr>
            <a:r>
              <a:rPr b="0" i="0" lang="en-US" sz="2800" u="none" cap="none" strike="noStrike">
                <a:solidFill>
                  <a:srgbClr val="005493"/>
                </a:solidFill>
                <a:latin typeface="Arial"/>
                <a:ea typeface="Arial"/>
                <a:cs typeface="Arial"/>
                <a:sym typeface="Arial"/>
              </a:rPr>
              <a:t>Collect additional environmental data (weather, wind and water, illumination, white balance, nav aids for registration)</a:t>
            </a:r>
            <a:endParaRPr b="0" i="0" sz="2800" u="none" cap="none" strike="noStrike">
              <a:solidFill>
                <a:srgbClr val="005493"/>
              </a:solidFill>
              <a:latin typeface="Arial"/>
              <a:ea typeface="Arial"/>
              <a:cs typeface="Arial"/>
              <a:sym typeface="Arial"/>
            </a:endParaRPr>
          </a:p>
        </p:txBody>
      </p:sp>
      <p:sp>
        <p:nvSpPr>
          <p:cNvPr id="92" name="Google Shape;92;p13"/>
          <p:cNvSpPr txBox="1"/>
          <p:nvPr/>
        </p:nvSpPr>
        <p:spPr>
          <a:xfrm>
            <a:off x="628650" y="4343400"/>
            <a:ext cx="8595360" cy="5957668"/>
          </a:xfrm>
          <a:prstGeom prst="rect">
            <a:avLst/>
          </a:prstGeom>
          <a:solidFill>
            <a:schemeClr val="lt1"/>
          </a:solidFill>
          <a:ln cap="flat" cmpd="sng" w="9525">
            <a:solidFill>
              <a:srgbClr val="005493"/>
            </a:solidFill>
            <a:prstDash val="solid"/>
            <a:round/>
            <a:headEnd len="sm" w="sm" type="none"/>
            <a:tailEnd len="sm" w="sm" type="none"/>
          </a:ln>
        </p:spPr>
        <p:txBody>
          <a:bodyPr anchorCtr="0" anchor="t" bIns="176325" lIns="352675" spcFirstLastPara="1" rIns="352675" wrap="square" tIns="176325">
            <a:noAutofit/>
          </a:bodyPr>
          <a:lstStyle/>
          <a:p>
            <a:pPr indent="0" lvl="0" marL="0" marR="0" rtl="0" algn="l">
              <a:spcBef>
                <a:spcPts val="0"/>
              </a:spcBef>
              <a:spcAft>
                <a:spcPts val="0"/>
              </a:spcAft>
              <a:buNone/>
            </a:pPr>
            <a:r>
              <a:rPr b="1" i="1" lang="en-US" sz="2800" u="sng" cap="none" strike="noStrike">
                <a:solidFill>
                  <a:srgbClr val="005493"/>
                </a:solidFill>
                <a:latin typeface="Arial"/>
                <a:ea typeface="Arial"/>
                <a:cs typeface="Arial"/>
                <a:sym typeface="Arial"/>
              </a:rPr>
              <a:t>Abstract:</a:t>
            </a:r>
            <a:r>
              <a:rPr b="0" i="0" lang="en-US" sz="2800" u="none" cap="none" strike="noStrike">
                <a:solidFill>
                  <a:srgbClr val="005493"/>
                </a:solidFill>
                <a:latin typeface="Arial"/>
                <a:ea typeface="Arial"/>
                <a:cs typeface="Arial"/>
                <a:sym typeface="Arial"/>
              </a:rPr>
              <a:t>  </a:t>
            </a:r>
            <a:r>
              <a:rPr lang="en-US" sz="2800">
                <a:solidFill>
                  <a:srgbClr val="005493"/>
                </a:solidFill>
              </a:rPr>
              <a:t>Ecological and conservation efforts are often complicated by the need to gather data in remote areas such that researchers often cite the size, behavior or location of these populations as a major impediment to their population surveys. In military missions, unmanned aerial systems (UAS) have been instrumental in providing remote access and persistent presence. We will discuss an ongoing design effort to develop affordable UAS designs as well as sensors and modular payloads aimed at supporting science and military missions. </a:t>
            </a:r>
            <a:endParaRPr sz="2800">
              <a:solidFill>
                <a:srgbClr val="005493"/>
              </a:solidFill>
            </a:endParaRPr>
          </a:p>
          <a:p>
            <a:pPr indent="0" lvl="0" marL="0" marR="0" rtl="0" algn="l">
              <a:spcBef>
                <a:spcPts val="0"/>
              </a:spcBef>
              <a:spcAft>
                <a:spcPts val="0"/>
              </a:spcAft>
              <a:buClr>
                <a:schemeClr val="dk1"/>
              </a:buClr>
              <a:buSzPts val="1100"/>
              <a:buFont typeface="Arial"/>
              <a:buNone/>
            </a:pPr>
            <a:r>
              <a:t/>
            </a:r>
            <a:endParaRPr sz="2800">
              <a:solidFill>
                <a:srgbClr val="005493"/>
              </a:solidFill>
            </a:endParaRPr>
          </a:p>
          <a:p>
            <a:pPr indent="0" lvl="0" marL="0" marR="0" rtl="0" algn="l">
              <a:spcBef>
                <a:spcPts val="0"/>
              </a:spcBef>
              <a:spcAft>
                <a:spcPts val="0"/>
              </a:spcAft>
              <a:buNone/>
            </a:pPr>
            <a:r>
              <a:rPr b="0" i="0" lang="en-US" sz="2800" u="none" cap="none" strike="noStrike">
                <a:solidFill>
                  <a:srgbClr val="005493"/>
                </a:solidFill>
                <a:latin typeface="Arial"/>
                <a:ea typeface="Arial"/>
                <a:cs typeface="Arial"/>
                <a:sym typeface="Arial"/>
              </a:rPr>
              <a:t> </a:t>
            </a:r>
            <a:endParaRPr/>
          </a:p>
        </p:txBody>
      </p:sp>
      <p:sp>
        <p:nvSpPr>
          <p:cNvPr id="93" name="Google Shape;93;p13"/>
          <p:cNvSpPr txBox="1"/>
          <p:nvPr/>
        </p:nvSpPr>
        <p:spPr>
          <a:xfrm>
            <a:off x="18577084" y="4365089"/>
            <a:ext cx="8595360" cy="1833423"/>
          </a:xfrm>
          <a:prstGeom prst="rect">
            <a:avLst/>
          </a:prstGeom>
          <a:noFill/>
          <a:ln>
            <a:noFill/>
          </a:ln>
        </p:spPr>
        <p:txBody>
          <a:bodyPr anchorCtr="0" anchor="t" bIns="176325" lIns="352650" spcFirstLastPara="1" rIns="352650" wrap="square" tIns="176325">
            <a:noAutofit/>
          </a:bodyPr>
          <a:lstStyle/>
          <a:p>
            <a:pPr indent="0" lvl="0" marL="0" marR="0" rtl="0" algn="l">
              <a:spcBef>
                <a:spcPts val="0"/>
              </a:spcBef>
              <a:spcAft>
                <a:spcPts val="0"/>
              </a:spcAft>
              <a:buNone/>
            </a:pPr>
            <a:r>
              <a:rPr b="1" i="0" lang="en-US" sz="4000" u="none" cap="none" strike="noStrike">
                <a:solidFill>
                  <a:srgbClr val="005493"/>
                </a:solidFill>
                <a:latin typeface="Arial"/>
                <a:ea typeface="Arial"/>
                <a:cs typeface="Arial"/>
                <a:sym typeface="Arial"/>
              </a:rPr>
              <a:t>Modular Payloads</a:t>
            </a:r>
            <a:endParaRPr/>
          </a:p>
          <a:p>
            <a:pPr indent="0" lvl="0" marL="0" marR="0" rtl="0" algn="l">
              <a:spcBef>
                <a:spcPts val="0"/>
              </a:spcBef>
              <a:spcAft>
                <a:spcPts val="0"/>
              </a:spcAft>
              <a:buNone/>
            </a:pPr>
            <a:r>
              <a:rPr b="0" i="0" lang="en-US" sz="2800" u="none" cap="none" strike="noStrike">
                <a:solidFill>
                  <a:srgbClr val="005493"/>
                </a:solidFill>
                <a:latin typeface="Arial"/>
                <a:ea typeface="Arial"/>
                <a:cs typeface="Arial"/>
                <a:sym typeface="Arial"/>
              </a:rPr>
              <a:t>Fixed wing (Flitetest derivative) spare also under development</a:t>
            </a:r>
            <a:endParaRPr/>
          </a:p>
        </p:txBody>
      </p:sp>
      <p:sp>
        <p:nvSpPr>
          <p:cNvPr id="94" name="Google Shape;94;p13"/>
          <p:cNvSpPr txBox="1"/>
          <p:nvPr/>
        </p:nvSpPr>
        <p:spPr>
          <a:xfrm>
            <a:off x="27432000" y="4343400"/>
            <a:ext cx="8595300" cy="7402800"/>
          </a:xfrm>
          <a:prstGeom prst="rect">
            <a:avLst/>
          </a:prstGeom>
          <a:solidFill>
            <a:schemeClr val="lt1"/>
          </a:solidFill>
          <a:ln cap="flat" cmpd="sng" w="9525">
            <a:solidFill>
              <a:srgbClr val="005493"/>
            </a:solidFill>
            <a:prstDash val="solid"/>
            <a:round/>
            <a:headEnd len="sm" w="sm" type="none"/>
            <a:tailEnd len="sm" w="sm" type="none"/>
          </a:ln>
        </p:spPr>
        <p:txBody>
          <a:bodyPr anchorCtr="0" anchor="t" bIns="176325" lIns="352675" spcFirstLastPara="1" rIns="352675" wrap="square" tIns="176325">
            <a:noAutofit/>
          </a:bodyPr>
          <a:lstStyle/>
          <a:p>
            <a:pPr indent="0" lvl="0" marL="0" marR="0" rtl="0" algn="l">
              <a:spcBef>
                <a:spcPts val="0"/>
              </a:spcBef>
              <a:spcAft>
                <a:spcPts val="0"/>
              </a:spcAft>
              <a:buNone/>
            </a:pPr>
            <a:r>
              <a:rPr b="1" i="0" lang="en-US" sz="4000" u="none" cap="none" strike="noStrike">
                <a:solidFill>
                  <a:srgbClr val="005493"/>
                </a:solidFill>
                <a:latin typeface="Arial"/>
                <a:ea typeface="Arial"/>
                <a:cs typeface="Arial"/>
                <a:sym typeface="Arial"/>
              </a:rPr>
              <a:t>Deployment: March 2019</a:t>
            </a:r>
            <a:endParaRPr/>
          </a:p>
          <a:p>
            <a:pPr indent="0" lvl="0" marL="0" marR="0" rtl="0" algn="l">
              <a:spcBef>
                <a:spcPts val="1400"/>
              </a:spcBef>
              <a:spcAft>
                <a:spcPts val="0"/>
              </a:spcAft>
              <a:buNone/>
            </a:pPr>
            <a:r>
              <a:rPr lang="en-US" sz="2800">
                <a:solidFill>
                  <a:srgbClr val="005493"/>
                </a:solidFill>
              </a:rPr>
              <a:t>F</a:t>
            </a:r>
            <a:r>
              <a:rPr b="0" i="0" lang="en-US" sz="2800" u="none" cap="none" strike="noStrike">
                <a:solidFill>
                  <a:srgbClr val="005493"/>
                </a:solidFill>
                <a:latin typeface="Arial"/>
                <a:ea typeface="Arial"/>
                <a:cs typeface="Arial"/>
                <a:sym typeface="Arial"/>
              </a:rPr>
              <a:t>ield testing in Maryland, followed by deployment to Costa Rica in March 2019 conducted to film </a:t>
            </a:r>
            <a:r>
              <a:rPr lang="en-US" sz="2800">
                <a:solidFill>
                  <a:srgbClr val="005493"/>
                </a:solidFill>
              </a:rPr>
              <a:t>O</a:t>
            </a:r>
            <a:r>
              <a:rPr b="0" i="0" lang="en-US" sz="2800" u="none" cap="none" strike="noStrike">
                <a:solidFill>
                  <a:srgbClr val="005493"/>
                </a:solidFill>
                <a:latin typeface="Arial"/>
                <a:ea typeface="Arial"/>
                <a:cs typeface="Arial"/>
                <a:sym typeface="Arial"/>
              </a:rPr>
              <a:t>live Ridley </a:t>
            </a:r>
            <a:r>
              <a:rPr b="0" i="1" lang="en-US" sz="2800" u="none" cap="none" strike="noStrike">
                <a:solidFill>
                  <a:srgbClr val="005493"/>
                </a:solidFill>
                <a:latin typeface="Arial"/>
                <a:ea typeface="Arial"/>
                <a:cs typeface="Arial"/>
                <a:sym typeface="Arial"/>
              </a:rPr>
              <a:t>arribada</a:t>
            </a:r>
            <a:endParaRPr b="0" i="1" sz="2800" u="none" cap="none" strike="noStrike">
              <a:solidFill>
                <a:srgbClr val="005493"/>
              </a:solidFill>
              <a:latin typeface="Arial"/>
              <a:ea typeface="Arial"/>
              <a:cs typeface="Arial"/>
              <a:sym typeface="Arial"/>
            </a:endParaRPr>
          </a:p>
          <a:p>
            <a:pPr indent="-457200" lvl="0" marL="457200" marR="0" rtl="0" algn="l">
              <a:spcBef>
                <a:spcPts val="1400"/>
              </a:spcBef>
              <a:spcAft>
                <a:spcPts val="0"/>
              </a:spcAft>
              <a:buClr>
                <a:srgbClr val="005493"/>
              </a:buClr>
              <a:buSzPts val="2800"/>
              <a:buFont typeface="Arial"/>
              <a:buChar char="•"/>
            </a:pPr>
            <a:r>
              <a:rPr b="0" i="0" lang="en-US" sz="2800" u="none" cap="none" strike="noStrike">
                <a:solidFill>
                  <a:srgbClr val="005493"/>
                </a:solidFill>
                <a:latin typeface="Arial"/>
                <a:ea typeface="Arial"/>
                <a:cs typeface="Arial"/>
                <a:sym typeface="Arial"/>
              </a:rPr>
              <a:t>Ostional, Costa Rica</a:t>
            </a:r>
            <a:endParaRPr/>
          </a:p>
          <a:p>
            <a:pPr indent="-457200" lvl="0" marL="457200" marR="0" rtl="0" algn="l">
              <a:spcBef>
                <a:spcPts val="1400"/>
              </a:spcBef>
              <a:spcAft>
                <a:spcPts val="0"/>
              </a:spcAft>
              <a:buClr>
                <a:srgbClr val="005493"/>
              </a:buClr>
              <a:buSzPts val="2800"/>
              <a:buFont typeface="Arial"/>
              <a:buChar char="•"/>
            </a:pPr>
            <a:r>
              <a:rPr b="0" i="0" lang="en-US" sz="2800" u="none" cap="none" strike="noStrike">
                <a:solidFill>
                  <a:srgbClr val="005493"/>
                </a:solidFill>
                <a:latin typeface="Arial"/>
                <a:ea typeface="Arial"/>
                <a:cs typeface="Arial"/>
                <a:sym typeface="Arial"/>
              </a:rPr>
              <a:t>Obtain aerial imagery of sea turtles nesting</a:t>
            </a:r>
            <a:endParaRPr b="0" i="0" sz="2800" u="none" cap="none" strike="noStrike">
              <a:solidFill>
                <a:srgbClr val="005493"/>
              </a:solidFill>
              <a:latin typeface="Arial"/>
              <a:ea typeface="Arial"/>
              <a:cs typeface="Arial"/>
              <a:sym typeface="Arial"/>
            </a:endParaRPr>
          </a:p>
          <a:p>
            <a:pPr indent="-457200" lvl="0" marL="457200" marR="0" rtl="0" algn="l">
              <a:spcBef>
                <a:spcPts val="1400"/>
              </a:spcBef>
              <a:spcAft>
                <a:spcPts val="0"/>
              </a:spcAft>
              <a:buClr>
                <a:srgbClr val="005493"/>
              </a:buClr>
              <a:buSzPts val="2800"/>
              <a:buFont typeface="Arial"/>
              <a:buChar char="•"/>
            </a:pPr>
            <a:r>
              <a:rPr b="0" i="0" lang="en-US" sz="2800" u="none" cap="none" strike="noStrike">
                <a:solidFill>
                  <a:srgbClr val="005493"/>
                </a:solidFill>
                <a:latin typeface="Arial"/>
                <a:ea typeface="Arial"/>
                <a:cs typeface="Arial"/>
                <a:sym typeface="Arial"/>
              </a:rPr>
              <a:t>Third quarter lunar phase </a:t>
            </a:r>
            <a:endParaRPr b="0" i="0" sz="2800" u="none" cap="none" strike="noStrike">
              <a:solidFill>
                <a:srgbClr val="005493"/>
              </a:solidFill>
              <a:latin typeface="Arial"/>
              <a:ea typeface="Arial"/>
              <a:cs typeface="Arial"/>
              <a:sym typeface="Arial"/>
            </a:endParaRPr>
          </a:p>
          <a:p>
            <a:pPr indent="0" lvl="0" marL="0" marR="0" rtl="0" algn="l">
              <a:spcBef>
                <a:spcPts val="1400"/>
              </a:spcBef>
              <a:spcAft>
                <a:spcPts val="0"/>
              </a:spcAft>
              <a:buNone/>
            </a:pPr>
            <a:r>
              <a:rPr b="0" i="0" lang="en-US" sz="2800" u="none" cap="none" strike="noStrike">
                <a:solidFill>
                  <a:srgbClr val="005493"/>
                </a:solidFill>
                <a:latin typeface="Arial"/>
                <a:ea typeface="Arial"/>
                <a:cs typeface="Arial"/>
                <a:sym typeface="Arial"/>
              </a:rPr>
              <a:t>Local field testing to develop training set for automatic turtle detection and counting.</a:t>
            </a:r>
            <a:endParaRPr/>
          </a:p>
          <a:p>
            <a:pPr indent="0" lvl="0" marL="0" marR="0" rtl="0" algn="l">
              <a:spcBef>
                <a:spcPts val="1400"/>
              </a:spcBef>
              <a:spcAft>
                <a:spcPts val="0"/>
              </a:spcAft>
              <a:buNone/>
            </a:pPr>
            <a:r>
              <a:rPr b="0" i="0" lang="en-US" sz="2800" u="none" cap="none" strike="noStrike">
                <a:solidFill>
                  <a:srgbClr val="005493"/>
                </a:solidFill>
                <a:latin typeface="Arial"/>
                <a:ea typeface="Arial"/>
                <a:cs typeface="Arial"/>
                <a:sym typeface="Arial"/>
              </a:rPr>
              <a:t>Inflatable sea turtle training shapes (Intex Co; Long Beach, CA).</a:t>
            </a:r>
            <a:endParaRPr b="0" i="0" sz="2800" u="none" cap="none" strike="noStrike">
              <a:solidFill>
                <a:srgbClr val="005493"/>
              </a:solidFill>
              <a:latin typeface="Arial"/>
              <a:ea typeface="Arial"/>
              <a:cs typeface="Arial"/>
              <a:sym typeface="Arial"/>
            </a:endParaRPr>
          </a:p>
          <a:p>
            <a:pPr indent="0" lvl="0" marL="0" marR="0" rtl="0" algn="l">
              <a:spcBef>
                <a:spcPts val="1400"/>
              </a:spcBef>
              <a:spcAft>
                <a:spcPts val="0"/>
              </a:spcAft>
              <a:buNone/>
            </a:pPr>
            <a:r>
              <a:rPr lang="en-US" sz="2800">
                <a:solidFill>
                  <a:srgbClr val="005493"/>
                </a:solidFill>
              </a:rPr>
              <a:t>This work was carried out under Costa Rican permit number ACT-OR-DR-026-2019.</a:t>
            </a:r>
            <a:endParaRPr sz="2800">
              <a:solidFill>
                <a:srgbClr val="005493"/>
              </a:solidFill>
            </a:endParaRPr>
          </a:p>
        </p:txBody>
      </p:sp>
      <p:sp>
        <p:nvSpPr>
          <p:cNvPr id="95" name="Google Shape;95;p13"/>
          <p:cNvSpPr txBox="1"/>
          <p:nvPr/>
        </p:nvSpPr>
        <p:spPr>
          <a:xfrm>
            <a:off x="27350725" y="20182975"/>
            <a:ext cx="8690100" cy="3249300"/>
          </a:xfrm>
          <a:prstGeom prst="rect">
            <a:avLst/>
          </a:prstGeom>
          <a:solidFill>
            <a:schemeClr val="lt1"/>
          </a:solidFill>
          <a:ln cap="flat" cmpd="sng" w="9525">
            <a:solidFill>
              <a:srgbClr val="002060"/>
            </a:solidFill>
            <a:prstDash val="solid"/>
            <a:round/>
            <a:headEnd len="sm" w="sm" type="none"/>
            <a:tailEnd len="sm" w="sm" type="none"/>
          </a:ln>
        </p:spPr>
        <p:txBody>
          <a:bodyPr anchorCtr="0" anchor="t" bIns="176325" lIns="352675" spcFirstLastPara="1" rIns="352675" wrap="square" tIns="176325">
            <a:noAutofit/>
          </a:bodyPr>
          <a:lstStyle/>
          <a:p>
            <a:pPr indent="0" lvl="0" marL="0" marR="0" rtl="0" algn="l">
              <a:spcBef>
                <a:spcPts val="0"/>
              </a:spcBef>
              <a:spcAft>
                <a:spcPts val="0"/>
              </a:spcAft>
              <a:buNone/>
            </a:pPr>
            <a:r>
              <a:rPr b="1" i="1" lang="en-US" sz="2800" u="sng" cap="none" strike="noStrike">
                <a:solidFill>
                  <a:srgbClr val="005493"/>
                </a:solidFill>
                <a:latin typeface="Arial"/>
                <a:ea typeface="Arial"/>
                <a:cs typeface="Arial"/>
                <a:sym typeface="Arial"/>
              </a:rPr>
              <a:t>Acknowledgements:</a:t>
            </a:r>
            <a:r>
              <a:rPr b="0" i="0" lang="en-US" sz="2800" u="none" cap="none" strike="noStrike">
                <a:solidFill>
                  <a:srgbClr val="005493"/>
                </a:solidFill>
                <a:latin typeface="Arial"/>
                <a:ea typeface="Arial"/>
                <a:cs typeface="Arial"/>
                <a:sym typeface="Arial"/>
              </a:rPr>
              <a:t>  We thank Dr V Bezy, UNC; </a:t>
            </a:r>
            <a:r>
              <a:rPr lang="en-US" sz="2800">
                <a:solidFill>
                  <a:srgbClr val="005493"/>
                </a:solidFill>
              </a:rPr>
              <a:t>Prof. Broussard, USNA;</a:t>
            </a:r>
            <a:r>
              <a:rPr b="0" i="0" lang="en-US" sz="2800" u="none" cap="none" strike="noStrike">
                <a:solidFill>
                  <a:srgbClr val="005493"/>
                </a:solidFill>
                <a:latin typeface="Arial"/>
                <a:ea typeface="Arial"/>
                <a:cs typeface="Arial"/>
                <a:sym typeface="Arial"/>
              </a:rPr>
              <a:t> CAPT T Robertson, USN;  ENS C Garcia, USN. We also thank the st</a:t>
            </a:r>
            <a:r>
              <a:rPr lang="en-US" sz="2800">
                <a:solidFill>
                  <a:srgbClr val="005493"/>
                </a:solidFill>
              </a:rPr>
              <a:t>aff at Ostional, Costa Rica, </a:t>
            </a:r>
            <a:r>
              <a:rPr b="0" i="0" lang="en-US" sz="2800" u="none" cap="none" strike="noStrike">
                <a:solidFill>
                  <a:srgbClr val="005493"/>
                </a:solidFill>
                <a:latin typeface="Arial"/>
                <a:ea typeface="Arial"/>
                <a:cs typeface="Arial"/>
                <a:sym typeface="Arial"/>
              </a:rPr>
              <a:t>USNA ES281C “School of Drones” Fall 2018 class, 3/</a:t>
            </a:r>
            <a:r>
              <a:rPr lang="en-US" sz="2800">
                <a:solidFill>
                  <a:srgbClr val="005493"/>
                </a:solidFill>
              </a:rPr>
              <a:t>C</a:t>
            </a:r>
            <a:r>
              <a:rPr b="0" i="0" lang="en-US" sz="2800" u="none" cap="none" strike="noStrike">
                <a:solidFill>
                  <a:srgbClr val="005493"/>
                </a:solidFill>
                <a:latin typeface="Arial"/>
                <a:ea typeface="Arial"/>
                <a:cs typeface="Arial"/>
                <a:sym typeface="Arial"/>
              </a:rPr>
              <a:t> D Garcia, and Prof M Schroeder / USNA Research. Sponsors are Lockheed Martin and USNA.</a:t>
            </a:r>
            <a:endParaRPr b="0" i="0" sz="2800" u="none" cap="none" strike="noStrike">
              <a:solidFill>
                <a:srgbClr val="005493"/>
              </a:solidFill>
              <a:latin typeface="Arial"/>
              <a:ea typeface="Arial"/>
              <a:cs typeface="Arial"/>
              <a:sym typeface="Arial"/>
            </a:endParaRPr>
          </a:p>
        </p:txBody>
      </p:sp>
      <p:sp>
        <p:nvSpPr>
          <p:cNvPr id="96" name="Google Shape;96;p13"/>
          <p:cNvSpPr txBox="1"/>
          <p:nvPr/>
        </p:nvSpPr>
        <p:spPr>
          <a:xfrm>
            <a:off x="27350713" y="23627042"/>
            <a:ext cx="8690158" cy="3249234"/>
          </a:xfrm>
          <a:prstGeom prst="rect">
            <a:avLst/>
          </a:prstGeom>
          <a:solidFill>
            <a:schemeClr val="lt1"/>
          </a:solidFill>
          <a:ln cap="flat" cmpd="sng" w="9525">
            <a:solidFill>
              <a:srgbClr val="002060"/>
            </a:solidFill>
            <a:prstDash val="solid"/>
            <a:round/>
            <a:headEnd len="sm" w="sm" type="none"/>
            <a:tailEnd len="sm" w="sm" type="none"/>
          </a:ln>
        </p:spPr>
        <p:txBody>
          <a:bodyPr anchorCtr="0" anchor="t" bIns="176325" lIns="352675" spcFirstLastPara="1" rIns="352675" wrap="square" tIns="176325">
            <a:noAutofit/>
          </a:bodyPr>
          <a:lstStyle/>
          <a:p>
            <a:pPr indent="0" lvl="0" marL="0" marR="0" rtl="0" algn="l">
              <a:spcBef>
                <a:spcPts val="0"/>
              </a:spcBef>
              <a:spcAft>
                <a:spcPts val="0"/>
              </a:spcAft>
              <a:buNone/>
            </a:pPr>
            <a:r>
              <a:rPr b="1" i="0" lang="en-US" sz="2800" u="none" cap="none" strike="noStrike">
                <a:solidFill>
                  <a:srgbClr val="005493"/>
                </a:solidFill>
                <a:latin typeface="Arial"/>
                <a:ea typeface="Arial"/>
                <a:cs typeface="Arial"/>
                <a:sym typeface="Arial"/>
              </a:rPr>
              <a:t>References</a:t>
            </a:r>
            <a:endParaRPr/>
          </a:p>
          <a:p>
            <a:pPr indent="0" lvl="0" marL="0" marR="0" rtl="0" algn="l">
              <a:spcBef>
                <a:spcPts val="1000"/>
              </a:spcBef>
              <a:spcAft>
                <a:spcPts val="0"/>
              </a:spcAft>
              <a:buNone/>
            </a:pPr>
            <a:r>
              <a:rPr b="0" i="0" lang="en-US" sz="2000" u="none" cap="none" strike="noStrike">
                <a:solidFill>
                  <a:srgbClr val="005493"/>
                </a:solidFill>
                <a:latin typeface="Arial"/>
                <a:ea typeface="Arial"/>
                <a:cs typeface="Arial"/>
                <a:sym typeface="Arial"/>
              </a:rPr>
              <a:t>[1] Bézy, V.S., Girondot, M., and R.A. Valverde.  2016.  A new method for estimating nest density at an arribada rookery in Ostional, Costa Rica. Journal of Herpetology. doi: 10.1670/14-152.</a:t>
            </a:r>
            <a:endParaRPr/>
          </a:p>
          <a:p>
            <a:pPr indent="0" lvl="0" marL="0" marR="0" rtl="0" algn="l">
              <a:spcBef>
                <a:spcPts val="1000"/>
              </a:spcBef>
              <a:spcAft>
                <a:spcPts val="0"/>
              </a:spcAft>
              <a:buNone/>
            </a:pPr>
            <a:r>
              <a:rPr b="0" i="0" lang="en-US" sz="2000" u="none" cap="none" strike="noStrike">
                <a:solidFill>
                  <a:srgbClr val="005493"/>
                </a:solidFill>
                <a:latin typeface="Arial"/>
                <a:ea typeface="Arial"/>
                <a:cs typeface="Arial"/>
                <a:sym typeface="Arial"/>
              </a:rPr>
              <a:t>[2] Sykora-Bodie, S. T., Bezy, V., Johnston, D. W., Newton, E. and Lohmann, K. J. (2017). Quantifying nearshore sea turtle densities: applications of unmanned aerial systems for population assessments. Scientific Reports 7, 17690. doi:10.1038/s41598-017-17719-x.</a:t>
            </a:r>
            <a:endParaRPr b="0" i="0" sz="2000" u="none" cap="none" strike="noStrike">
              <a:solidFill>
                <a:srgbClr val="005493"/>
              </a:solidFill>
              <a:latin typeface="Arial"/>
              <a:ea typeface="Arial"/>
              <a:cs typeface="Arial"/>
              <a:sym typeface="Arial"/>
            </a:endParaRPr>
          </a:p>
        </p:txBody>
      </p:sp>
      <p:sp>
        <p:nvSpPr>
          <p:cNvPr id="97" name="Google Shape;97;p13"/>
          <p:cNvSpPr txBox="1"/>
          <p:nvPr/>
        </p:nvSpPr>
        <p:spPr>
          <a:xfrm>
            <a:off x="628650" y="18203150"/>
            <a:ext cx="8595300" cy="8619300"/>
          </a:xfrm>
          <a:prstGeom prst="rect">
            <a:avLst/>
          </a:prstGeom>
          <a:solidFill>
            <a:schemeClr val="lt1"/>
          </a:solidFill>
          <a:ln cap="flat" cmpd="sng" w="9525">
            <a:solidFill>
              <a:srgbClr val="005493"/>
            </a:solidFill>
            <a:prstDash val="solid"/>
            <a:round/>
            <a:headEnd len="sm" w="sm" type="none"/>
            <a:tailEnd len="sm" w="sm" type="none"/>
          </a:ln>
        </p:spPr>
        <p:txBody>
          <a:bodyPr anchorCtr="0" anchor="t" bIns="176325" lIns="352675" spcFirstLastPara="1" rIns="352675" wrap="square" tIns="176325">
            <a:noAutofit/>
          </a:bodyPr>
          <a:lstStyle/>
          <a:p>
            <a:pPr indent="0" lvl="0" marL="0" marR="0" rtl="0" algn="l">
              <a:spcBef>
                <a:spcPts val="0"/>
              </a:spcBef>
              <a:spcAft>
                <a:spcPts val="0"/>
              </a:spcAft>
              <a:buNone/>
            </a:pPr>
            <a:r>
              <a:rPr b="1" i="0" lang="en-US" sz="4000" u="none" cap="none" strike="noStrike">
                <a:solidFill>
                  <a:srgbClr val="005493"/>
                </a:solidFill>
                <a:latin typeface="Arial"/>
                <a:ea typeface="Arial"/>
                <a:cs typeface="Arial"/>
                <a:sym typeface="Arial"/>
              </a:rPr>
              <a:t>Using UAS and machine vision to get accurate counts</a:t>
            </a:r>
            <a:endParaRPr/>
          </a:p>
          <a:p>
            <a:pPr indent="0" lvl="0" marL="0" marR="0" rtl="0" algn="l">
              <a:spcBef>
                <a:spcPts val="1400"/>
              </a:spcBef>
              <a:spcAft>
                <a:spcPts val="0"/>
              </a:spcAft>
              <a:buNone/>
            </a:pPr>
            <a:r>
              <a:rPr b="0" i="0" lang="en-US" sz="2800" u="none" cap="none" strike="noStrike">
                <a:solidFill>
                  <a:srgbClr val="005493"/>
                </a:solidFill>
                <a:latin typeface="Arial"/>
                <a:ea typeface="Arial"/>
                <a:cs typeface="Arial"/>
                <a:sym typeface="Arial"/>
              </a:rPr>
              <a:t>Governments and conservation authorities rely on accurate population surveys to regulate and inform policy. </a:t>
            </a:r>
            <a:endParaRPr/>
          </a:p>
          <a:p>
            <a:pPr indent="0" lvl="0" marL="0" marR="0" rtl="0" algn="l">
              <a:spcBef>
                <a:spcPts val="1400"/>
              </a:spcBef>
              <a:spcAft>
                <a:spcPts val="0"/>
              </a:spcAft>
              <a:buNone/>
            </a:pPr>
            <a:r>
              <a:rPr b="0" i="0" lang="en-US" sz="2800" u="none" cap="none" strike="noStrike">
                <a:solidFill>
                  <a:srgbClr val="005493"/>
                </a:solidFill>
                <a:latin typeface="Arial"/>
                <a:ea typeface="Arial"/>
                <a:cs typeface="Arial"/>
                <a:sym typeface="Arial"/>
              </a:rPr>
              <a:t>Population counts are generally obtained through sampling or estimation, since it is very difficult to get eyes on every member of a population. </a:t>
            </a:r>
            <a:endParaRPr b="0" i="0" sz="2800" u="none" cap="none" strike="noStrike">
              <a:solidFill>
                <a:srgbClr val="005493"/>
              </a:solidFill>
              <a:latin typeface="Arial"/>
              <a:ea typeface="Arial"/>
              <a:cs typeface="Arial"/>
              <a:sym typeface="Arial"/>
            </a:endParaRPr>
          </a:p>
          <a:p>
            <a:pPr indent="0" lvl="0" marL="0" marR="0" rtl="0" algn="l">
              <a:spcBef>
                <a:spcPts val="1400"/>
              </a:spcBef>
              <a:spcAft>
                <a:spcPts val="0"/>
              </a:spcAft>
              <a:buNone/>
            </a:pPr>
            <a:r>
              <a:rPr b="0" i="0" lang="en-US" sz="2800" u="none" cap="none" strike="noStrike">
                <a:solidFill>
                  <a:srgbClr val="005493"/>
                </a:solidFill>
                <a:latin typeface="Arial"/>
                <a:ea typeface="Arial"/>
                <a:cs typeface="Arial"/>
                <a:sym typeface="Arial"/>
              </a:rPr>
              <a:t>Manual counting is laborious and time intensive; may require subsampling along transects and application of other estimation techniques.</a:t>
            </a:r>
            <a:endParaRPr b="0" i="0" sz="2800" u="none" cap="none" strike="noStrike">
              <a:solidFill>
                <a:srgbClr val="005493"/>
              </a:solidFill>
              <a:latin typeface="Arial"/>
              <a:ea typeface="Arial"/>
              <a:cs typeface="Arial"/>
              <a:sym typeface="Arial"/>
            </a:endParaRPr>
          </a:p>
          <a:p>
            <a:pPr indent="0" lvl="0" marL="0" marR="0" rtl="0" algn="l">
              <a:spcBef>
                <a:spcPts val="2000"/>
              </a:spcBef>
              <a:spcAft>
                <a:spcPts val="0"/>
              </a:spcAft>
              <a:buNone/>
            </a:pPr>
            <a:r>
              <a:rPr b="1" i="0" lang="en-US" sz="4000" u="none" cap="none" strike="noStrike">
                <a:solidFill>
                  <a:srgbClr val="005493"/>
                </a:solidFill>
                <a:latin typeface="Arial"/>
                <a:ea typeface="Arial"/>
                <a:cs typeface="Arial"/>
                <a:sym typeface="Arial"/>
              </a:rPr>
              <a:t>Can UAS with modular payloads and machine vision techniques help?</a:t>
            </a:r>
            <a:endParaRPr/>
          </a:p>
        </p:txBody>
      </p:sp>
      <p:sp>
        <p:nvSpPr>
          <p:cNvPr id="98" name="Google Shape;98;p13"/>
          <p:cNvSpPr/>
          <p:nvPr/>
        </p:nvSpPr>
        <p:spPr>
          <a:xfrm>
            <a:off x="9640400" y="17874250"/>
            <a:ext cx="8583900" cy="3901800"/>
          </a:xfrm>
          <a:prstGeom prst="rect">
            <a:avLst/>
          </a:prstGeom>
          <a:solidFill>
            <a:srgbClr val="005493"/>
          </a:solidFill>
          <a:ln cap="flat" cmpd="sng" w="25400">
            <a:solidFill>
              <a:srgbClr val="002060"/>
            </a:solidFill>
            <a:prstDash val="solid"/>
            <a:round/>
            <a:headEnd len="sm" w="sm" type="none"/>
            <a:tailEnd len="sm" w="sm" type="none"/>
          </a:ln>
        </p:spPr>
        <p:txBody>
          <a:bodyPr anchorCtr="0" anchor="t" bIns="182875" lIns="365750" spcFirstLastPara="1" rIns="365750" wrap="square" tIns="182875">
            <a:noAutofit/>
          </a:bodyPr>
          <a:lstStyle/>
          <a:p>
            <a:pPr indent="0" lvl="0" marL="0" marR="0" rtl="0" algn="l">
              <a:spcBef>
                <a:spcPts val="0"/>
              </a:spcBef>
              <a:spcAft>
                <a:spcPts val="0"/>
              </a:spcAft>
              <a:buClr>
                <a:srgbClr val="000000"/>
              </a:buClr>
              <a:buFont typeface="Arial"/>
              <a:buNone/>
            </a:pPr>
            <a:r>
              <a:rPr b="1" lang="en-US" sz="3600">
                <a:solidFill>
                  <a:schemeClr val="lt1"/>
                </a:solidFill>
                <a:latin typeface="Courier New"/>
                <a:ea typeface="Courier New"/>
                <a:cs typeface="Courier New"/>
                <a:sym typeface="Courier New"/>
              </a:rPr>
              <a:t>Edge Detection Pseudocode</a:t>
            </a:r>
            <a:endParaRPr b="1" sz="3600">
              <a:solidFill>
                <a:schemeClr val="lt1"/>
              </a:solidFill>
              <a:latin typeface="Courier New"/>
              <a:ea typeface="Courier New"/>
              <a:cs typeface="Courier New"/>
              <a:sym typeface="Courier New"/>
            </a:endParaRPr>
          </a:p>
          <a:p>
            <a:pPr indent="0" lvl="0" marL="0" marR="0" rtl="0" algn="l">
              <a:spcBef>
                <a:spcPts val="0"/>
              </a:spcBef>
              <a:spcAft>
                <a:spcPts val="0"/>
              </a:spcAft>
              <a:buNone/>
            </a:pPr>
            <a:r>
              <a:rPr b="1" i="0" lang="en-US" sz="2800" u="none" cap="none" strike="noStrike">
                <a:solidFill>
                  <a:schemeClr val="lt1"/>
                </a:solidFill>
                <a:latin typeface="Courier New"/>
                <a:ea typeface="Courier New"/>
                <a:cs typeface="Courier New"/>
                <a:sym typeface="Courier New"/>
              </a:rPr>
              <a:t>while 1</a:t>
            </a:r>
            <a:endParaRPr/>
          </a:p>
          <a:p>
            <a:pPr indent="0" lvl="0" marL="0" marR="0" rtl="0" algn="l">
              <a:spcBef>
                <a:spcPts val="0"/>
              </a:spcBef>
              <a:spcAft>
                <a:spcPts val="0"/>
              </a:spcAft>
              <a:buNone/>
            </a:pPr>
            <a:r>
              <a:rPr b="1" lang="en-US" sz="2800">
                <a:solidFill>
                  <a:schemeClr val="lt1"/>
                </a:solidFill>
                <a:latin typeface="Courier New"/>
                <a:ea typeface="Courier New"/>
                <a:cs typeface="Courier New"/>
                <a:sym typeface="Courier New"/>
              </a:rPr>
              <a:t>  convert to grayscale</a:t>
            </a:r>
            <a:endParaRPr/>
          </a:p>
          <a:p>
            <a:pPr indent="0" lvl="0" marL="0" marR="0" rtl="0" algn="l">
              <a:spcBef>
                <a:spcPts val="0"/>
              </a:spcBef>
              <a:spcAft>
                <a:spcPts val="0"/>
              </a:spcAft>
              <a:buNone/>
            </a:pPr>
            <a:r>
              <a:rPr b="1" lang="en-US" sz="2800">
                <a:solidFill>
                  <a:schemeClr val="lt1"/>
                </a:solidFill>
                <a:latin typeface="Courier New"/>
                <a:ea typeface="Courier New"/>
                <a:cs typeface="Courier New"/>
                <a:sym typeface="Courier New"/>
              </a:rPr>
              <a:t>  calculate gradients in x and y</a:t>
            </a:r>
            <a:endParaRPr/>
          </a:p>
          <a:p>
            <a:pPr indent="0" lvl="0" marL="0" marR="0" rtl="0" algn="l">
              <a:spcBef>
                <a:spcPts val="0"/>
              </a:spcBef>
              <a:spcAft>
                <a:spcPts val="0"/>
              </a:spcAft>
              <a:buNone/>
            </a:pPr>
            <a:r>
              <a:rPr b="1" lang="en-US" sz="2800">
                <a:solidFill>
                  <a:schemeClr val="lt1"/>
                </a:solidFill>
                <a:latin typeface="Courier New"/>
                <a:ea typeface="Courier New"/>
                <a:cs typeface="Courier New"/>
                <a:sym typeface="Courier New"/>
              </a:rPr>
              <a:t>  find gradients of magnitude &gt; 80</a:t>
            </a:r>
            <a:endParaRPr/>
          </a:p>
          <a:p>
            <a:pPr indent="0" lvl="0" marL="0" marR="0" rtl="0" algn="l">
              <a:spcBef>
                <a:spcPts val="0"/>
              </a:spcBef>
              <a:spcAft>
                <a:spcPts val="0"/>
              </a:spcAft>
              <a:buNone/>
            </a:pPr>
            <a:r>
              <a:rPr b="1" lang="en-US" sz="2800">
                <a:solidFill>
                  <a:schemeClr val="lt1"/>
                </a:solidFill>
                <a:latin typeface="Courier New"/>
                <a:ea typeface="Courier New"/>
                <a:cs typeface="Courier New"/>
                <a:sym typeface="Courier New"/>
              </a:rPr>
              <a:t>  close and open to connect pixels</a:t>
            </a:r>
            <a:endParaRPr b="1" sz="2800">
              <a:solidFill>
                <a:schemeClr val="lt1"/>
              </a:solidFill>
              <a:latin typeface="Courier New"/>
              <a:ea typeface="Courier New"/>
              <a:cs typeface="Courier New"/>
              <a:sym typeface="Courier New"/>
            </a:endParaRPr>
          </a:p>
          <a:p>
            <a:pPr indent="0" lvl="0" marL="0" marR="0" rtl="0" algn="l">
              <a:spcBef>
                <a:spcPts val="0"/>
              </a:spcBef>
              <a:spcAft>
                <a:spcPts val="0"/>
              </a:spcAft>
              <a:buNone/>
            </a:pPr>
            <a:r>
              <a:rPr b="1" lang="en-US" sz="2800">
                <a:solidFill>
                  <a:schemeClr val="lt1"/>
                </a:solidFill>
                <a:latin typeface="Courier New"/>
                <a:ea typeface="Courier New"/>
                <a:cs typeface="Courier New"/>
                <a:sym typeface="Courier New"/>
              </a:rPr>
              <a:t>  eliminate blobs with pixels &lt; 100</a:t>
            </a:r>
            <a:endParaRPr b="1" sz="2800">
              <a:solidFill>
                <a:schemeClr val="lt1"/>
              </a:solidFill>
              <a:latin typeface="Courier New"/>
              <a:ea typeface="Courier New"/>
              <a:cs typeface="Courier New"/>
              <a:sym typeface="Courier New"/>
            </a:endParaRPr>
          </a:p>
          <a:p>
            <a:pPr indent="0" lvl="0" marL="0" marR="0" rtl="0" algn="l">
              <a:spcBef>
                <a:spcPts val="0"/>
              </a:spcBef>
              <a:spcAft>
                <a:spcPts val="0"/>
              </a:spcAft>
              <a:buNone/>
            </a:pPr>
            <a:r>
              <a:rPr b="1" lang="en-US" sz="2800">
                <a:solidFill>
                  <a:schemeClr val="lt1"/>
                </a:solidFill>
                <a:latin typeface="Courier New"/>
                <a:ea typeface="Courier New"/>
                <a:cs typeface="Courier New"/>
                <a:sym typeface="Courier New"/>
              </a:rPr>
              <a:t>end</a:t>
            </a:r>
            <a:endParaRPr/>
          </a:p>
        </p:txBody>
      </p:sp>
      <p:sp>
        <p:nvSpPr>
          <p:cNvPr id="99" name="Google Shape;99;p13"/>
          <p:cNvSpPr/>
          <p:nvPr/>
        </p:nvSpPr>
        <p:spPr>
          <a:xfrm>
            <a:off x="9144000" y="11207621"/>
            <a:ext cx="859536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7200">
              <a:solidFill>
                <a:srgbClr val="EFF0F1"/>
              </a:solidFill>
              <a:latin typeface="EB Garamond"/>
              <a:ea typeface="EB Garamond"/>
              <a:cs typeface="EB Garamond"/>
              <a:sym typeface="EB Garamond"/>
            </a:endParaRPr>
          </a:p>
        </p:txBody>
      </p:sp>
      <p:sp>
        <p:nvSpPr>
          <p:cNvPr id="100" name="Google Shape;100;p13"/>
          <p:cNvSpPr txBox="1"/>
          <p:nvPr/>
        </p:nvSpPr>
        <p:spPr>
          <a:xfrm>
            <a:off x="9602850" y="22066400"/>
            <a:ext cx="8595300" cy="5205600"/>
          </a:xfrm>
          <a:prstGeom prst="rect">
            <a:avLst/>
          </a:prstGeom>
          <a:solidFill>
            <a:schemeClr val="lt1"/>
          </a:solidFill>
          <a:ln cap="flat" cmpd="sng" w="9525">
            <a:solidFill>
              <a:srgbClr val="002060"/>
            </a:solidFill>
            <a:prstDash val="solid"/>
            <a:round/>
            <a:headEnd len="sm" w="sm" type="none"/>
            <a:tailEnd len="sm" w="sm" type="none"/>
          </a:ln>
        </p:spPr>
        <p:txBody>
          <a:bodyPr anchorCtr="0" anchor="t" bIns="176325" lIns="352675" spcFirstLastPara="1" rIns="352675" wrap="square" tIns="176325">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rPr b="0" lang="en-US" sz="2800" u="none">
                <a:solidFill>
                  <a:srgbClr val="005493"/>
                </a:solidFill>
                <a:latin typeface="Arial"/>
                <a:ea typeface="Arial"/>
                <a:cs typeface="Arial"/>
                <a:sym typeface="Arial"/>
              </a:rPr>
              <a:t>OpenCV is an open source software library for computer vision in Python or C++</a:t>
            </a:r>
            <a:endParaRPr b="0" sz="2800" u="none">
              <a:solidFill>
                <a:srgbClr val="005493"/>
              </a:solidFill>
              <a:latin typeface="Arial"/>
              <a:ea typeface="Arial"/>
              <a:cs typeface="Arial"/>
              <a:sym typeface="Arial"/>
            </a:endParaRPr>
          </a:p>
          <a:p>
            <a:pPr indent="0" lvl="0" marL="0" marR="0" rtl="0" algn="l">
              <a:spcBef>
                <a:spcPts val="1400"/>
              </a:spcBef>
              <a:spcAft>
                <a:spcPts val="0"/>
              </a:spcAft>
              <a:buNone/>
            </a:pPr>
            <a:r>
              <a:rPr lang="en-US" sz="2800">
                <a:solidFill>
                  <a:srgbClr val="005493"/>
                </a:solidFill>
              </a:rPr>
              <a:t>MATLAB can be used for processing gradients as well.</a:t>
            </a:r>
            <a:endParaRPr b="0" sz="2800" u="none">
              <a:solidFill>
                <a:srgbClr val="005493"/>
              </a:solidFill>
              <a:latin typeface="Arial"/>
              <a:ea typeface="Arial"/>
              <a:cs typeface="Arial"/>
              <a:sym typeface="Arial"/>
            </a:endParaRPr>
          </a:p>
          <a:p>
            <a:pPr indent="-457200" lvl="0" marL="457200" marR="0" rtl="0" algn="l">
              <a:spcBef>
                <a:spcPts val="0"/>
              </a:spcBef>
              <a:spcAft>
                <a:spcPts val="0"/>
              </a:spcAft>
              <a:buClr>
                <a:srgbClr val="005493"/>
              </a:buClr>
              <a:buSzPts val="2800"/>
              <a:buFont typeface="Arial"/>
              <a:buChar char="•"/>
            </a:pPr>
            <a:r>
              <a:rPr b="0" lang="en-US" sz="2800" u="none">
                <a:solidFill>
                  <a:srgbClr val="005493"/>
                </a:solidFill>
                <a:latin typeface="Arial"/>
                <a:ea typeface="Arial"/>
                <a:cs typeface="Arial"/>
                <a:sym typeface="Arial"/>
              </a:rPr>
              <a:t>Blob and Edge Detection </a:t>
            </a:r>
            <a:endParaRPr/>
          </a:p>
          <a:p>
            <a:pPr indent="-457200" lvl="1" marL="1200150" marR="0" rtl="0" algn="l">
              <a:spcBef>
                <a:spcPts val="0"/>
              </a:spcBef>
              <a:spcAft>
                <a:spcPts val="0"/>
              </a:spcAft>
              <a:buClr>
                <a:srgbClr val="005493"/>
              </a:buClr>
              <a:buSzPts val="2800"/>
              <a:buFont typeface="Arial"/>
              <a:buChar char="•"/>
            </a:pPr>
            <a:r>
              <a:rPr b="0" i="0" lang="en-US" sz="2800" u="none" cap="none" strike="noStrike">
                <a:solidFill>
                  <a:srgbClr val="005493"/>
                </a:solidFill>
                <a:latin typeface="Arial"/>
                <a:ea typeface="Arial"/>
                <a:cs typeface="Arial"/>
                <a:sym typeface="Arial"/>
              </a:rPr>
              <a:t>Shape  (moments)</a:t>
            </a:r>
            <a:endParaRPr/>
          </a:p>
          <a:p>
            <a:pPr indent="-457200" lvl="1" marL="1200150" marR="0" rtl="0" algn="l">
              <a:spcBef>
                <a:spcPts val="0"/>
              </a:spcBef>
              <a:spcAft>
                <a:spcPts val="0"/>
              </a:spcAft>
              <a:buClr>
                <a:srgbClr val="005493"/>
              </a:buClr>
              <a:buSzPts val="2800"/>
              <a:buFont typeface="Arial"/>
              <a:buChar char="•"/>
            </a:pPr>
            <a:r>
              <a:rPr b="0" i="0" lang="en-US" sz="2800" u="none" cap="none" strike="noStrike">
                <a:solidFill>
                  <a:srgbClr val="005493"/>
                </a:solidFill>
                <a:latin typeface="Arial"/>
                <a:ea typeface="Arial"/>
                <a:cs typeface="Arial"/>
                <a:sym typeface="Arial"/>
              </a:rPr>
              <a:t>Color or brightness</a:t>
            </a:r>
            <a:endParaRPr/>
          </a:p>
          <a:p>
            <a:pPr indent="-457200" lvl="0" marL="457200" marR="0" rtl="0" algn="l">
              <a:spcBef>
                <a:spcPts val="0"/>
              </a:spcBef>
              <a:spcAft>
                <a:spcPts val="0"/>
              </a:spcAft>
              <a:buClr>
                <a:srgbClr val="005493"/>
              </a:buClr>
              <a:buSzPts val="2800"/>
              <a:buFont typeface="Arial"/>
              <a:buChar char="•"/>
            </a:pPr>
            <a:r>
              <a:rPr b="0" lang="en-US" sz="2800" u="none">
                <a:solidFill>
                  <a:srgbClr val="005493"/>
                </a:solidFill>
                <a:latin typeface="Arial"/>
                <a:ea typeface="Arial"/>
                <a:cs typeface="Arial"/>
                <a:sym typeface="Arial"/>
              </a:rPr>
              <a:t>Machine Learning</a:t>
            </a:r>
            <a:endParaRPr/>
          </a:p>
          <a:p>
            <a:pPr indent="-457200" lvl="1" marL="1200150" marR="0" rtl="0" algn="l">
              <a:spcBef>
                <a:spcPts val="0"/>
              </a:spcBef>
              <a:spcAft>
                <a:spcPts val="0"/>
              </a:spcAft>
              <a:buClr>
                <a:srgbClr val="005493"/>
              </a:buClr>
              <a:buSzPts val="2800"/>
              <a:buFont typeface="Arial"/>
              <a:buChar char="•"/>
            </a:pPr>
            <a:r>
              <a:rPr b="0" i="0" lang="en-US" sz="2800" u="none" cap="none" strike="noStrike">
                <a:solidFill>
                  <a:srgbClr val="005493"/>
                </a:solidFill>
                <a:latin typeface="Arial"/>
                <a:ea typeface="Arial"/>
                <a:cs typeface="Arial"/>
                <a:sym typeface="Arial"/>
              </a:rPr>
              <a:t> Haar Cascade w training, validation sets</a:t>
            </a:r>
            <a:endParaRPr/>
          </a:p>
          <a:p>
            <a:pPr indent="-457200" lvl="0" marL="457200" marR="0" rtl="0" algn="l">
              <a:spcBef>
                <a:spcPts val="0"/>
              </a:spcBef>
              <a:spcAft>
                <a:spcPts val="0"/>
              </a:spcAft>
              <a:buClr>
                <a:srgbClr val="005493"/>
              </a:buClr>
              <a:buSzPts val="2800"/>
              <a:buFont typeface="Arial"/>
              <a:buChar char="•"/>
            </a:pPr>
            <a:r>
              <a:rPr b="0" lang="en-US" sz="2800" u="none">
                <a:solidFill>
                  <a:srgbClr val="005493"/>
                </a:solidFill>
                <a:latin typeface="Arial"/>
                <a:ea typeface="Arial"/>
                <a:cs typeface="Arial"/>
                <a:sym typeface="Arial"/>
              </a:rPr>
              <a:t>Register and combine multi-spectral</a:t>
            </a:r>
            <a:endParaRPr b="0" sz="2800" u="none">
              <a:solidFill>
                <a:srgbClr val="005493"/>
              </a:solidFill>
              <a:latin typeface="Arial"/>
              <a:ea typeface="Arial"/>
              <a:cs typeface="Arial"/>
              <a:sym typeface="Arial"/>
            </a:endParaRPr>
          </a:p>
        </p:txBody>
      </p:sp>
      <p:sp>
        <p:nvSpPr>
          <p:cNvPr descr="A 3D terrestrial lidar scan of the Interstate 510 bridge in New Orleans" id="101" name="Google Shape;101;p13"/>
          <p:cNvSpPr/>
          <p:nvPr/>
        </p:nvSpPr>
        <p:spPr>
          <a:xfrm>
            <a:off x="18343720" y="13563600"/>
            <a:ext cx="8595360" cy="12443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7200">
              <a:solidFill>
                <a:schemeClr val="dk1"/>
              </a:solidFill>
              <a:latin typeface="Calibri"/>
              <a:ea typeface="Calibri"/>
              <a:cs typeface="Calibri"/>
              <a:sym typeface="Calibri"/>
            </a:endParaRPr>
          </a:p>
        </p:txBody>
      </p:sp>
      <p:sp>
        <p:nvSpPr>
          <p:cNvPr descr="Image result for mechanical drawing" id="102" name="Google Shape;102;p13"/>
          <p:cNvSpPr/>
          <p:nvPr/>
        </p:nvSpPr>
        <p:spPr>
          <a:xfrm>
            <a:off x="18496120" y="13716000"/>
            <a:ext cx="8595360" cy="12443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7200">
              <a:solidFill>
                <a:schemeClr val="dk1"/>
              </a:solidFill>
              <a:latin typeface="Calibri"/>
              <a:ea typeface="Calibri"/>
              <a:cs typeface="Calibri"/>
              <a:sym typeface="Calibri"/>
            </a:endParaRPr>
          </a:p>
        </p:txBody>
      </p:sp>
      <p:pic>
        <p:nvPicPr>
          <p:cNvPr id="103" name="Google Shape;103;p13"/>
          <p:cNvPicPr preferRelativeResize="0"/>
          <p:nvPr/>
        </p:nvPicPr>
        <p:blipFill rotWithShape="1">
          <a:blip r:embed="rId5">
            <a:alphaModFix/>
          </a:blip>
          <a:srcRect b="0" l="0" r="0" t="0"/>
          <a:stretch/>
        </p:blipFill>
        <p:spPr>
          <a:xfrm>
            <a:off x="19195794" y="13446874"/>
            <a:ext cx="4112089" cy="3090615"/>
          </a:xfrm>
          <a:prstGeom prst="rect">
            <a:avLst/>
          </a:prstGeom>
          <a:noFill/>
          <a:ln>
            <a:noFill/>
          </a:ln>
        </p:spPr>
      </p:pic>
      <p:sp>
        <p:nvSpPr>
          <p:cNvPr id="104" name="Google Shape;104;p13"/>
          <p:cNvSpPr txBox="1"/>
          <p:nvPr/>
        </p:nvSpPr>
        <p:spPr>
          <a:xfrm>
            <a:off x="19290125" y="13459800"/>
            <a:ext cx="37731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7F7F7F"/>
                </a:solidFill>
                <a:latin typeface="Courier New"/>
                <a:ea typeface="Courier New"/>
                <a:cs typeface="Courier New"/>
                <a:sym typeface="Courier New"/>
              </a:rPr>
              <a:t>source: https://www.thingiverse.com/thing:1997900</a:t>
            </a:r>
            <a:endParaRPr b="1" sz="2000">
              <a:solidFill>
                <a:srgbClr val="7F7F7F"/>
              </a:solidFill>
              <a:latin typeface="Courier New"/>
              <a:ea typeface="Courier New"/>
              <a:cs typeface="Courier New"/>
              <a:sym typeface="Courier New"/>
            </a:endParaRPr>
          </a:p>
        </p:txBody>
      </p:sp>
      <p:pic>
        <p:nvPicPr>
          <p:cNvPr descr="https://lh6.googleusercontent.com/srNzS1UUZW7gbgYBtBR03UP2YU3z8KBefIMZp6Z5NEUymrAuXQvUJTR9cFmOZG7l4ZoOfEu97Vdsdipzn1ZAT5uw6M56K5MmoTa8FE5OHnehfVPFpRw-36AjyzAOa_BM6qezAasY8ck" id="105" name="Google Shape;105;p13"/>
          <p:cNvPicPr preferRelativeResize="0"/>
          <p:nvPr/>
        </p:nvPicPr>
        <p:blipFill rotWithShape="1">
          <a:blip r:embed="rId6">
            <a:alphaModFix/>
          </a:blip>
          <a:srcRect b="0" l="0" r="0" t="0"/>
          <a:stretch/>
        </p:blipFill>
        <p:spPr>
          <a:xfrm>
            <a:off x="27591925" y="12004900"/>
            <a:ext cx="8342251" cy="6587900"/>
          </a:xfrm>
          <a:prstGeom prst="rect">
            <a:avLst/>
          </a:prstGeom>
          <a:noFill/>
          <a:ln>
            <a:noFill/>
          </a:ln>
        </p:spPr>
      </p:pic>
      <p:sp>
        <p:nvSpPr>
          <p:cNvPr id="106" name="Google Shape;106;p13"/>
          <p:cNvSpPr txBox="1"/>
          <p:nvPr/>
        </p:nvSpPr>
        <p:spPr>
          <a:xfrm>
            <a:off x="27369309" y="18516600"/>
            <a:ext cx="8595300" cy="1648800"/>
          </a:xfrm>
          <a:prstGeom prst="rect">
            <a:avLst/>
          </a:prstGeom>
          <a:noFill/>
          <a:ln>
            <a:noFill/>
          </a:ln>
        </p:spPr>
        <p:txBody>
          <a:bodyPr anchorCtr="0" anchor="t" bIns="176325" lIns="352675" spcFirstLastPara="1" rIns="352675" wrap="square" tIns="176325">
            <a:noAutofit/>
          </a:bodyPr>
          <a:lstStyle/>
          <a:p>
            <a:pPr indent="0" lvl="0" marL="0" marR="0" rtl="0" algn="l">
              <a:spcBef>
                <a:spcPts val="0"/>
              </a:spcBef>
              <a:spcAft>
                <a:spcPts val="0"/>
              </a:spcAft>
              <a:buNone/>
            </a:pPr>
            <a:r>
              <a:rPr b="1" i="1" lang="en-US" sz="2800" u="none">
                <a:solidFill>
                  <a:srgbClr val="005493"/>
                </a:solidFill>
                <a:latin typeface="Arial"/>
                <a:ea typeface="Arial"/>
                <a:cs typeface="Arial"/>
                <a:sym typeface="Arial"/>
              </a:rPr>
              <a:t>Satellite Images of the flight path in Ostional Wildlife Refuge, Main Nesting Beach, Costa Rica. Source: Google Maps</a:t>
            </a:r>
            <a:endParaRPr/>
          </a:p>
        </p:txBody>
      </p:sp>
      <p:pic>
        <p:nvPicPr>
          <p:cNvPr descr="https://lh3.googleusercontent.com/V6p5D9zbch7-8krWCzKgCTDUP0fXISUm617MRZzkUerJlN6z7h4sgctdTPHSW9gZWX1xeDv54kF1vVjmXr-DQtlhlSRHV2uw9z0TCT0QBlv_gDLgrW4KlNK8epynQbgBOCsgIXFhz_A" id="107" name="Google Shape;107;p13"/>
          <p:cNvPicPr preferRelativeResize="0"/>
          <p:nvPr/>
        </p:nvPicPr>
        <p:blipFill rotWithShape="1">
          <a:blip r:embed="rId7">
            <a:alphaModFix/>
          </a:blip>
          <a:srcRect b="9087" l="22107" r="20566" t="25492"/>
          <a:stretch/>
        </p:blipFill>
        <p:spPr>
          <a:xfrm>
            <a:off x="33254033" y="12160118"/>
            <a:ext cx="2517901" cy="1951589"/>
          </a:xfrm>
          <a:prstGeom prst="rect">
            <a:avLst/>
          </a:prstGeom>
          <a:noFill/>
          <a:ln cap="flat" cmpd="sng" w="9525">
            <a:solidFill>
              <a:schemeClr val="lt1"/>
            </a:solidFill>
            <a:prstDash val="solid"/>
            <a:round/>
            <a:headEnd len="sm" w="sm" type="none"/>
            <a:tailEnd len="sm" w="sm" type="none"/>
          </a:ln>
        </p:spPr>
      </p:pic>
      <p:sp>
        <p:nvSpPr>
          <p:cNvPr id="108" name="Google Shape;108;p13"/>
          <p:cNvSpPr txBox="1"/>
          <p:nvPr/>
        </p:nvSpPr>
        <p:spPr>
          <a:xfrm>
            <a:off x="23564851" y="14506850"/>
            <a:ext cx="35421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005493"/>
                </a:solidFill>
                <a:latin typeface="Arial"/>
                <a:ea typeface="Arial"/>
                <a:cs typeface="Arial"/>
                <a:sym typeface="Arial"/>
              </a:rPr>
              <a:t>3D printed base mount for Mavic</a:t>
            </a:r>
            <a:endParaRPr sz="2800">
              <a:solidFill>
                <a:srgbClr val="005493"/>
              </a:solidFill>
              <a:latin typeface="Arial"/>
              <a:ea typeface="Arial"/>
              <a:cs typeface="Arial"/>
              <a:sym typeface="Arial"/>
            </a:endParaRPr>
          </a:p>
        </p:txBody>
      </p:sp>
      <p:sp>
        <p:nvSpPr>
          <p:cNvPr id="109" name="Google Shape;109;p13"/>
          <p:cNvSpPr txBox="1"/>
          <p:nvPr/>
        </p:nvSpPr>
        <p:spPr>
          <a:xfrm>
            <a:off x="22868177" y="18455394"/>
            <a:ext cx="4042203"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005493"/>
                </a:solidFill>
              </a:rPr>
              <a:t>FLIR Vue Pro</a:t>
            </a:r>
            <a:endParaRPr sz="2800">
              <a:solidFill>
                <a:srgbClr val="005493"/>
              </a:solidFill>
              <a:latin typeface="Arial"/>
              <a:ea typeface="Arial"/>
              <a:cs typeface="Arial"/>
              <a:sym typeface="Arial"/>
            </a:endParaRPr>
          </a:p>
        </p:txBody>
      </p:sp>
      <p:sp>
        <p:nvSpPr>
          <p:cNvPr id="110" name="Google Shape;110;p13"/>
          <p:cNvSpPr txBox="1"/>
          <p:nvPr/>
        </p:nvSpPr>
        <p:spPr>
          <a:xfrm>
            <a:off x="552484" y="16554350"/>
            <a:ext cx="8595300" cy="1648800"/>
          </a:xfrm>
          <a:prstGeom prst="rect">
            <a:avLst/>
          </a:prstGeom>
          <a:noFill/>
          <a:ln>
            <a:noFill/>
          </a:ln>
        </p:spPr>
        <p:txBody>
          <a:bodyPr anchorCtr="0" anchor="t" bIns="176325" lIns="352675" spcFirstLastPara="1" rIns="352675" wrap="square" tIns="176325">
            <a:noAutofit/>
          </a:bodyPr>
          <a:lstStyle/>
          <a:p>
            <a:pPr indent="0" lvl="0" marL="0" marR="0" rtl="0" algn="l">
              <a:spcBef>
                <a:spcPts val="0"/>
              </a:spcBef>
              <a:spcAft>
                <a:spcPts val="0"/>
              </a:spcAft>
              <a:buClr>
                <a:schemeClr val="dk1"/>
              </a:buClr>
              <a:buSzPts val="1100"/>
              <a:buFont typeface="Arial"/>
              <a:buNone/>
            </a:pPr>
            <a:r>
              <a:rPr b="1" i="1" lang="en-US" sz="2800">
                <a:solidFill>
                  <a:srgbClr val="005493"/>
                </a:solidFill>
              </a:rPr>
              <a:t>Thermal image at 150 ft of the </a:t>
            </a:r>
            <a:r>
              <a:rPr b="1" lang="en-US" sz="2800">
                <a:solidFill>
                  <a:srgbClr val="005493"/>
                </a:solidFill>
              </a:rPr>
              <a:t>Arribada</a:t>
            </a:r>
            <a:r>
              <a:rPr b="1" i="1" lang="en-US" sz="2800">
                <a:solidFill>
                  <a:srgbClr val="005493"/>
                </a:solidFill>
              </a:rPr>
              <a:t> taken by our team at the </a:t>
            </a:r>
            <a:r>
              <a:rPr b="1" i="1" lang="en-US" sz="2800">
                <a:solidFill>
                  <a:srgbClr val="005493"/>
                </a:solidFill>
              </a:rPr>
              <a:t>nesting site</a:t>
            </a:r>
            <a:r>
              <a:rPr b="1" i="1" lang="en-US" sz="2800">
                <a:solidFill>
                  <a:srgbClr val="005493"/>
                </a:solidFill>
              </a:rPr>
              <a:t> in Ostional, Costa Rica</a:t>
            </a:r>
            <a:endParaRPr b="1" i="1" sz="2800">
              <a:solidFill>
                <a:srgbClr val="005493"/>
              </a:solidFill>
            </a:endParaRPr>
          </a:p>
          <a:p>
            <a:pPr indent="0" lvl="0" marL="0" marR="0" rtl="0" algn="l">
              <a:spcBef>
                <a:spcPts val="0"/>
              </a:spcBef>
              <a:spcAft>
                <a:spcPts val="0"/>
              </a:spcAft>
              <a:buClr>
                <a:schemeClr val="dk1"/>
              </a:buClr>
              <a:buSzPts val="1100"/>
              <a:buFont typeface="Arial"/>
              <a:buNone/>
            </a:pPr>
            <a:r>
              <a:t/>
            </a:r>
            <a:endParaRPr b="1" i="1" sz="2800">
              <a:solidFill>
                <a:srgbClr val="005493"/>
              </a:solidFill>
            </a:endParaRPr>
          </a:p>
          <a:p>
            <a:pPr indent="0" lvl="0" marL="0" marR="0" rtl="0" algn="l">
              <a:spcBef>
                <a:spcPts val="0"/>
              </a:spcBef>
              <a:spcAft>
                <a:spcPts val="0"/>
              </a:spcAft>
              <a:buNone/>
            </a:pPr>
            <a:r>
              <a:t/>
            </a:r>
            <a:endParaRPr b="1" i="1" sz="2800">
              <a:solidFill>
                <a:srgbClr val="005493"/>
              </a:solidFill>
            </a:endParaRPr>
          </a:p>
        </p:txBody>
      </p:sp>
      <p:pic>
        <p:nvPicPr>
          <p:cNvPr id="111" name="Google Shape;111;p13"/>
          <p:cNvPicPr preferRelativeResize="0"/>
          <p:nvPr/>
        </p:nvPicPr>
        <p:blipFill rotWithShape="1">
          <a:blip r:embed="rId8">
            <a:alphaModFix/>
          </a:blip>
          <a:srcRect b="0" l="0" r="0" t="29148"/>
          <a:stretch/>
        </p:blipFill>
        <p:spPr>
          <a:xfrm>
            <a:off x="19193162" y="6121765"/>
            <a:ext cx="7467602" cy="7054454"/>
          </a:xfrm>
          <a:prstGeom prst="rect">
            <a:avLst/>
          </a:prstGeom>
          <a:noFill/>
          <a:ln cap="flat" cmpd="sng" w="9525">
            <a:solidFill>
              <a:srgbClr val="FFFFFF"/>
            </a:solidFill>
            <a:prstDash val="solid"/>
            <a:round/>
            <a:headEnd len="sm" w="sm" type="none"/>
            <a:tailEnd len="sm" w="sm" type="none"/>
          </a:ln>
        </p:spPr>
      </p:pic>
      <p:cxnSp>
        <p:nvCxnSpPr>
          <p:cNvPr id="112" name="Google Shape;112;p13"/>
          <p:cNvCxnSpPr/>
          <p:nvPr/>
        </p:nvCxnSpPr>
        <p:spPr>
          <a:xfrm>
            <a:off x="20779500" y="7212250"/>
            <a:ext cx="1104900" cy="714300"/>
          </a:xfrm>
          <a:prstGeom prst="straightConnector1">
            <a:avLst/>
          </a:prstGeom>
          <a:noFill/>
          <a:ln cap="flat" cmpd="sng" w="38100">
            <a:solidFill>
              <a:srgbClr val="1F497D"/>
            </a:solidFill>
            <a:prstDash val="solid"/>
            <a:round/>
            <a:headEnd len="med" w="med" type="none"/>
            <a:tailEnd len="med" w="med" type="triangle"/>
          </a:ln>
        </p:spPr>
      </p:cxnSp>
      <p:sp>
        <p:nvSpPr>
          <p:cNvPr id="113" name="Google Shape;113;p13"/>
          <p:cNvSpPr txBox="1"/>
          <p:nvPr/>
        </p:nvSpPr>
        <p:spPr>
          <a:xfrm>
            <a:off x="19456100" y="6425350"/>
            <a:ext cx="56958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1F497D"/>
                </a:solidFill>
              </a:rPr>
              <a:t>DJI Mavic Pro</a:t>
            </a:r>
            <a:endParaRPr sz="3600">
              <a:solidFill>
                <a:srgbClr val="1F497D"/>
              </a:solidFill>
            </a:endParaRPr>
          </a:p>
        </p:txBody>
      </p:sp>
      <p:sp>
        <p:nvSpPr>
          <p:cNvPr id="114" name="Google Shape;114;p13"/>
          <p:cNvSpPr txBox="1"/>
          <p:nvPr/>
        </p:nvSpPr>
        <p:spPr>
          <a:xfrm>
            <a:off x="19456100" y="12314863"/>
            <a:ext cx="56958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1F497D"/>
                </a:solidFill>
              </a:rPr>
              <a:t>FLIR Vue Pro</a:t>
            </a:r>
            <a:endParaRPr sz="3600">
              <a:solidFill>
                <a:srgbClr val="1F497D"/>
              </a:solidFill>
            </a:endParaRPr>
          </a:p>
        </p:txBody>
      </p:sp>
      <p:cxnSp>
        <p:nvCxnSpPr>
          <p:cNvPr id="115" name="Google Shape;115;p13"/>
          <p:cNvCxnSpPr/>
          <p:nvPr/>
        </p:nvCxnSpPr>
        <p:spPr>
          <a:xfrm flipH="1" rot="10800000">
            <a:off x="20743875" y="10759625"/>
            <a:ext cx="1709700" cy="1492800"/>
          </a:xfrm>
          <a:prstGeom prst="straightConnector1">
            <a:avLst/>
          </a:prstGeom>
          <a:noFill/>
          <a:ln cap="flat" cmpd="sng" w="38100">
            <a:solidFill>
              <a:srgbClr val="1F497D"/>
            </a:solidFill>
            <a:prstDash val="solid"/>
            <a:round/>
            <a:headEnd len="med" w="med" type="none"/>
            <a:tailEnd len="med" w="med" type="triangle"/>
          </a:ln>
        </p:spPr>
      </p:cxnSp>
      <p:cxnSp>
        <p:nvCxnSpPr>
          <p:cNvPr id="116" name="Google Shape;116;p13"/>
          <p:cNvCxnSpPr/>
          <p:nvPr/>
        </p:nvCxnSpPr>
        <p:spPr>
          <a:xfrm rot="10800000">
            <a:off x="22868375" y="8924875"/>
            <a:ext cx="1016700" cy="961200"/>
          </a:xfrm>
          <a:prstGeom prst="straightConnector1">
            <a:avLst/>
          </a:prstGeom>
          <a:noFill/>
          <a:ln cap="flat" cmpd="sng" w="38100">
            <a:solidFill>
              <a:srgbClr val="1F497D"/>
            </a:solidFill>
            <a:prstDash val="solid"/>
            <a:round/>
            <a:headEnd len="med" w="med" type="none"/>
            <a:tailEnd len="med" w="med" type="triangle"/>
          </a:ln>
        </p:spPr>
      </p:cxnSp>
      <p:sp>
        <p:nvSpPr>
          <p:cNvPr id="117" name="Google Shape;117;p13"/>
          <p:cNvSpPr txBox="1"/>
          <p:nvPr/>
        </p:nvSpPr>
        <p:spPr>
          <a:xfrm>
            <a:off x="23427726" y="9864400"/>
            <a:ext cx="3385500" cy="16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1F497D"/>
                </a:solidFill>
              </a:rPr>
              <a:t>4K Gimballed Camera</a:t>
            </a:r>
            <a:endParaRPr sz="3600">
              <a:solidFill>
                <a:srgbClr val="1F497D"/>
              </a:solidFill>
            </a:endParaRPr>
          </a:p>
        </p:txBody>
      </p:sp>
      <p:sp>
        <p:nvSpPr>
          <p:cNvPr id="118" name="Google Shape;118;p13"/>
          <p:cNvSpPr txBox="1"/>
          <p:nvPr/>
        </p:nvSpPr>
        <p:spPr>
          <a:xfrm>
            <a:off x="19290125" y="16945225"/>
            <a:ext cx="33855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7F7F7F"/>
                </a:solidFill>
                <a:latin typeface="Courier New"/>
                <a:ea typeface="Courier New"/>
                <a:cs typeface="Courier New"/>
                <a:sym typeface="Courier New"/>
              </a:rPr>
              <a:t>source: </a:t>
            </a:r>
            <a:r>
              <a:rPr b="1" lang="en-US" sz="2000">
                <a:solidFill>
                  <a:srgbClr val="7F7F7F"/>
                </a:solidFill>
                <a:latin typeface="Courier New"/>
                <a:ea typeface="Courier New"/>
                <a:cs typeface="Courier New"/>
                <a:sym typeface="Courier New"/>
              </a:rPr>
              <a:t>https://www.flir.com/products/vue-pro/</a:t>
            </a:r>
            <a:endParaRPr b="1" sz="2000">
              <a:solidFill>
                <a:srgbClr val="7F7F7F"/>
              </a:solidFill>
              <a:latin typeface="Courier New"/>
              <a:ea typeface="Courier New"/>
              <a:cs typeface="Courier New"/>
              <a:sym typeface="Courier New"/>
            </a:endParaRPr>
          </a:p>
        </p:txBody>
      </p:sp>
      <p:pic>
        <p:nvPicPr>
          <p:cNvPr id="119" name="Google Shape;119;p13"/>
          <p:cNvPicPr preferRelativeResize="0"/>
          <p:nvPr/>
        </p:nvPicPr>
        <p:blipFill rotWithShape="1">
          <a:blip r:embed="rId9">
            <a:alphaModFix/>
          </a:blip>
          <a:srcRect b="13303" l="0" r="0" t="16234"/>
          <a:stretch/>
        </p:blipFill>
        <p:spPr>
          <a:xfrm>
            <a:off x="19290125" y="17898125"/>
            <a:ext cx="3542100" cy="2599675"/>
          </a:xfrm>
          <a:prstGeom prst="rect">
            <a:avLst/>
          </a:prstGeom>
          <a:noFill/>
          <a:ln>
            <a:noFill/>
          </a:ln>
        </p:spPr>
      </p:pic>
      <p:cxnSp>
        <p:nvCxnSpPr>
          <p:cNvPr id="120" name="Google Shape;120;p13"/>
          <p:cNvCxnSpPr>
            <a:stCxn id="121" idx="2"/>
          </p:cNvCxnSpPr>
          <p:nvPr/>
        </p:nvCxnSpPr>
        <p:spPr>
          <a:xfrm flipH="1">
            <a:off x="7097897" y="11797238"/>
            <a:ext cx="500700" cy="447900"/>
          </a:xfrm>
          <a:prstGeom prst="straightConnector1">
            <a:avLst/>
          </a:prstGeom>
          <a:noFill/>
          <a:ln cap="flat" cmpd="sng" w="28575">
            <a:solidFill>
              <a:schemeClr val="lt1"/>
            </a:solidFill>
            <a:prstDash val="solid"/>
            <a:round/>
            <a:headEnd len="med" w="med" type="none"/>
            <a:tailEnd len="med" w="med" type="triangle"/>
          </a:ln>
        </p:spPr>
      </p:cxnSp>
      <p:sp>
        <p:nvSpPr>
          <p:cNvPr id="122" name="Google Shape;122;p13"/>
          <p:cNvSpPr txBox="1"/>
          <p:nvPr/>
        </p:nvSpPr>
        <p:spPr>
          <a:xfrm>
            <a:off x="9612300" y="16670702"/>
            <a:ext cx="8595300" cy="1218000"/>
          </a:xfrm>
          <a:prstGeom prst="rect">
            <a:avLst/>
          </a:prstGeom>
          <a:noFill/>
          <a:ln>
            <a:noFill/>
          </a:ln>
        </p:spPr>
        <p:txBody>
          <a:bodyPr anchorCtr="0" anchor="t" bIns="176325" lIns="352675" spcFirstLastPara="1" rIns="352675" wrap="square" tIns="176325">
            <a:noAutofit/>
          </a:bodyPr>
          <a:lstStyle/>
          <a:p>
            <a:pPr indent="0" lvl="0" marL="0" marR="0" rtl="0" algn="l">
              <a:spcBef>
                <a:spcPts val="0"/>
              </a:spcBef>
              <a:spcAft>
                <a:spcPts val="0"/>
              </a:spcAft>
              <a:buNone/>
            </a:pPr>
            <a:r>
              <a:rPr b="1" i="1" lang="en-US" sz="2800" u="none">
                <a:solidFill>
                  <a:schemeClr val="dk2"/>
                </a:solidFill>
                <a:latin typeface="Arial"/>
                <a:ea typeface="Arial"/>
                <a:cs typeface="Arial"/>
                <a:sym typeface="Arial"/>
              </a:rPr>
              <a:t>Thermal image of </a:t>
            </a:r>
            <a:r>
              <a:rPr b="1" i="1" lang="en-US" sz="2800">
                <a:solidFill>
                  <a:schemeClr val="dk2"/>
                </a:solidFill>
              </a:rPr>
              <a:t>O</a:t>
            </a:r>
            <a:r>
              <a:rPr b="1" i="1" lang="en-US" sz="2800" u="none">
                <a:solidFill>
                  <a:schemeClr val="dk2"/>
                </a:solidFill>
                <a:latin typeface="Arial"/>
                <a:ea typeface="Arial"/>
                <a:cs typeface="Arial"/>
                <a:sym typeface="Arial"/>
              </a:rPr>
              <a:t>live Ridley </a:t>
            </a:r>
            <a:r>
              <a:rPr b="1" i="1" lang="en-US" sz="2800">
                <a:solidFill>
                  <a:schemeClr val="dk2"/>
                </a:solidFill>
              </a:rPr>
              <a:t>S</a:t>
            </a:r>
            <a:r>
              <a:rPr b="1" i="1" lang="en-US" sz="2800" u="none">
                <a:solidFill>
                  <a:schemeClr val="dk2"/>
                </a:solidFill>
                <a:latin typeface="Arial"/>
                <a:ea typeface="Arial"/>
                <a:cs typeface="Arial"/>
                <a:sym typeface="Arial"/>
              </a:rPr>
              <a:t>ea </a:t>
            </a:r>
            <a:r>
              <a:rPr b="1" i="1" lang="en-US" sz="2800">
                <a:solidFill>
                  <a:schemeClr val="dk2"/>
                </a:solidFill>
              </a:rPr>
              <a:t>T</a:t>
            </a:r>
            <a:r>
              <a:rPr b="1" i="1" lang="en-US" sz="2800" u="none">
                <a:solidFill>
                  <a:schemeClr val="dk2"/>
                </a:solidFill>
                <a:latin typeface="Arial"/>
                <a:ea typeface="Arial"/>
                <a:cs typeface="Arial"/>
                <a:sym typeface="Arial"/>
              </a:rPr>
              <a:t>urtles (Lepidochelys olivacea)</a:t>
            </a:r>
            <a:endParaRPr b="1" i="1" sz="2800" u="none">
              <a:solidFill>
                <a:schemeClr val="dk2"/>
              </a:solidFill>
              <a:latin typeface="Arial"/>
              <a:ea typeface="Arial"/>
              <a:cs typeface="Arial"/>
              <a:sym typeface="Arial"/>
            </a:endParaRPr>
          </a:p>
        </p:txBody>
      </p:sp>
      <p:pic>
        <p:nvPicPr>
          <p:cNvPr id="123" name="Google Shape;123;p13"/>
          <p:cNvPicPr preferRelativeResize="0"/>
          <p:nvPr/>
        </p:nvPicPr>
        <p:blipFill rotWithShape="1">
          <a:blip r:embed="rId10">
            <a:alphaModFix/>
          </a:blip>
          <a:srcRect b="23405" l="18207" r="18130" t="12028"/>
          <a:stretch/>
        </p:blipFill>
        <p:spPr>
          <a:xfrm>
            <a:off x="18611950" y="20702950"/>
            <a:ext cx="8583776" cy="6357775"/>
          </a:xfrm>
          <a:prstGeom prst="rect">
            <a:avLst/>
          </a:prstGeom>
          <a:noFill/>
          <a:ln cap="flat" cmpd="sng" w="9525">
            <a:solidFill>
              <a:srgbClr val="FFFFFF"/>
            </a:solidFill>
            <a:prstDash val="solid"/>
            <a:round/>
            <a:headEnd len="sm" w="sm" type="none"/>
            <a:tailEnd len="sm" w="sm" type="none"/>
          </a:ln>
        </p:spPr>
      </p:pic>
      <p:sp>
        <p:nvSpPr>
          <p:cNvPr id="124" name="Google Shape;124;p13"/>
          <p:cNvSpPr txBox="1"/>
          <p:nvPr/>
        </p:nvSpPr>
        <p:spPr>
          <a:xfrm>
            <a:off x="18476797" y="26351705"/>
            <a:ext cx="8595300" cy="786900"/>
          </a:xfrm>
          <a:prstGeom prst="rect">
            <a:avLst/>
          </a:prstGeom>
          <a:noFill/>
          <a:ln>
            <a:noFill/>
          </a:ln>
        </p:spPr>
        <p:txBody>
          <a:bodyPr anchorCtr="0" anchor="t" bIns="176325" lIns="352675" spcFirstLastPara="1" rIns="352675" wrap="square" tIns="176325">
            <a:noAutofit/>
          </a:bodyPr>
          <a:lstStyle/>
          <a:p>
            <a:pPr indent="0" lvl="0" marL="0" marR="0" rtl="0" algn="l">
              <a:spcBef>
                <a:spcPts val="0"/>
              </a:spcBef>
              <a:spcAft>
                <a:spcPts val="0"/>
              </a:spcAft>
              <a:buNone/>
            </a:pPr>
            <a:r>
              <a:rPr b="1" i="1" lang="en-US" sz="2800" u="none">
                <a:solidFill>
                  <a:schemeClr val="lt1"/>
                </a:solidFill>
                <a:latin typeface="Arial"/>
                <a:ea typeface="Arial"/>
                <a:cs typeface="Arial"/>
                <a:sym typeface="Arial"/>
              </a:rPr>
              <a:t>Thermal image processed with </a:t>
            </a:r>
            <a:r>
              <a:rPr b="1" i="1" lang="en-US" sz="2800">
                <a:solidFill>
                  <a:schemeClr val="lt1"/>
                </a:solidFill>
              </a:rPr>
              <a:t>edge </a:t>
            </a:r>
            <a:r>
              <a:rPr b="1" i="1" lang="en-US" sz="2800" u="none">
                <a:solidFill>
                  <a:schemeClr val="lt1"/>
                </a:solidFill>
                <a:latin typeface="Arial"/>
                <a:ea typeface="Arial"/>
                <a:cs typeface="Arial"/>
                <a:sym typeface="Arial"/>
              </a:rPr>
              <a:t>detection</a:t>
            </a:r>
            <a:endParaRPr b="1" i="1" sz="2800" u="none">
              <a:solidFill>
                <a:schemeClr val="lt1"/>
              </a:solidFill>
              <a:latin typeface="Arial"/>
              <a:ea typeface="Arial"/>
              <a:cs typeface="Arial"/>
              <a:sym typeface="Arial"/>
            </a:endParaRPr>
          </a:p>
        </p:txBody>
      </p:sp>
      <p:pic>
        <p:nvPicPr>
          <p:cNvPr id="125" name="Google Shape;125;p13"/>
          <p:cNvPicPr preferRelativeResize="0"/>
          <p:nvPr/>
        </p:nvPicPr>
        <p:blipFill rotWithShape="1">
          <a:blip r:embed="rId11">
            <a:alphaModFix/>
          </a:blip>
          <a:srcRect b="20149" l="17724" r="17374" t="9787"/>
          <a:stretch/>
        </p:blipFill>
        <p:spPr>
          <a:xfrm>
            <a:off x="797950" y="10472575"/>
            <a:ext cx="8342250" cy="6162825"/>
          </a:xfrm>
          <a:prstGeom prst="rect">
            <a:avLst/>
          </a:prstGeom>
          <a:noFill/>
          <a:ln cap="flat" cmpd="sng" w="9525">
            <a:solidFill>
              <a:srgbClr val="FFFFFF"/>
            </a:solidFill>
            <a:prstDash val="solid"/>
            <a:round/>
            <a:headEnd len="sm" w="sm" type="none"/>
            <a:tailEnd len="sm" w="sm" type="none"/>
          </a:ln>
        </p:spPr>
      </p:pic>
      <p:pic>
        <p:nvPicPr>
          <p:cNvPr id="126" name="Google Shape;126;p13"/>
          <p:cNvPicPr preferRelativeResize="0"/>
          <p:nvPr/>
        </p:nvPicPr>
        <p:blipFill rotWithShape="1">
          <a:blip r:embed="rId12">
            <a:alphaModFix/>
          </a:blip>
          <a:srcRect b="0" l="0" r="0" t="8650"/>
          <a:stretch/>
        </p:blipFill>
        <p:spPr>
          <a:xfrm>
            <a:off x="9844900" y="10843199"/>
            <a:ext cx="8342250" cy="5957675"/>
          </a:xfrm>
          <a:prstGeom prst="rect">
            <a:avLst/>
          </a:prstGeom>
          <a:noFill/>
          <a:ln cap="flat" cmpd="sng" w="9525">
            <a:solidFill>
              <a:srgbClr val="FFFFFF"/>
            </a:solidFill>
            <a:prstDash val="solid"/>
            <a:round/>
            <a:headEnd len="sm" w="sm" type="none"/>
            <a:tailEnd len="sm" w="sm" type="none"/>
          </a:ln>
        </p:spPr>
      </p:pic>
      <p:sp>
        <p:nvSpPr>
          <p:cNvPr id="127" name="Google Shape;127;p13"/>
          <p:cNvSpPr txBox="1"/>
          <p:nvPr/>
        </p:nvSpPr>
        <p:spPr>
          <a:xfrm>
            <a:off x="9990734" y="10777375"/>
            <a:ext cx="38109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Undisturbed sand</a:t>
            </a:r>
            <a:endParaRPr sz="3600">
              <a:solidFill>
                <a:srgbClr val="FFFFFF"/>
              </a:solidFill>
            </a:endParaRPr>
          </a:p>
        </p:txBody>
      </p:sp>
      <p:sp>
        <p:nvSpPr>
          <p:cNvPr id="128" name="Google Shape;128;p13"/>
          <p:cNvSpPr txBox="1"/>
          <p:nvPr/>
        </p:nvSpPr>
        <p:spPr>
          <a:xfrm>
            <a:off x="10143133" y="15826800"/>
            <a:ext cx="35421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Disturbed sand</a:t>
            </a:r>
            <a:endParaRPr sz="3600">
              <a:solidFill>
                <a:srgbClr val="FFFFFF"/>
              </a:solidFill>
            </a:endParaRPr>
          </a:p>
        </p:txBody>
      </p:sp>
      <p:cxnSp>
        <p:nvCxnSpPr>
          <p:cNvPr id="129" name="Google Shape;129;p13"/>
          <p:cNvCxnSpPr>
            <a:stCxn id="128" idx="3"/>
          </p:cNvCxnSpPr>
          <p:nvPr/>
        </p:nvCxnSpPr>
        <p:spPr>
          <a:xfrm flipH="1" rot="10800000">
            <a:off x="13685233" y="15125550"/>
            <a:ext cx="1650000" cy="1094700"/>
          </a:xfrm>
          <a:prstGeom prst="straightConnector1">
            <a:avLst/>
          </a:prstGeom>
          <a:noFill/>
          <a:ln cap="flat" cmpd="sng" w="28575">
            <a:solidFill>
              <a:srgbClr val="FFFFFF"/>
            </a:solidFill>
            <a:prstDash val="solid"/>
            <a:round/>
            <a:headEnd len="med" w="med" type="none"/>
            <a:tailEnd len="med" w="med" type="triangle"/>
          </a:ln>
        </p:spPr>
      </p:cxnSp>
      <p:cxnSp>
        <p:nvCxnSpPr>
          <p:cNvPr id="130" name="Google Shape;130;p13"/>
          <p:cNvCxnSpPr>
            <a:stCxn id="127" idx="2"/>
          </p:cNvCxnSpPr>
          <p:nvPr/>
        </p:nvCxnSpPr>
        <p:spPr>
          <a:xfrm flipH="1">
            <a:off x="10720484" y="11564275"/>
            <a:ext cx="1175700" cy="414900"/>
          </a:xfrm>
          <a:prstGeom prst="straightConnector1">
            <a:avLst/>
          </a:prstGeom>
          <a:noFill/>
          <a:ln cap="flat" cmpd="sng" w="28575">
            <a:solidFill>
              <a:srgbClr val="FFFFFF"/>
            </a:solidFill>
            <a:prstDash val="solid"/>
            <a:round/>
            <a:headEnd len="med" w="med" type="none"/>
            <a:tailEnd len="med" w="med" type="triangle"/>
          </a:ln>
        </p:spPr>
      </p:cxnSp>
      <p:sp>
        <p:nvSpPr>
          <p:cNvPr id="131" name="Google Shape;131;p13"/>
          <p:cNvSpPr txBox="1"/>
          <p:nvPr/>
        </p:nvSpPr>
        <p:spPr>
          <a:xfrm>
            <a:off x="15894335" y="11086538"/>
            <a:ext cx="17097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Turtles</a:t>
            </a:r>
            <a:endParaRPr sz="3600">
              <a:solidFill>
                <a:srgbClr val="FFFFFF"/>
              </a:solidFill>
            </a:endParaRPr>
          </a:p>
        </p:txBody>
      </p:sp>
      <p:cxnSp>
        <p:nvCxnSpPr>
          <p:cNvPr id="132" name="Google Shape;132;p13"/>
          <p:cNvCxnSpPr>
            <a:stCxn id="131" idx="1"/>
          </p:cNvCxnSpPr>
          <p:nvPr/>
        </p:nvCxnSpPr>
        <p:spPr>
          <a:xfrm flipH="1">
            <a:off x="14489435" y="11479988"/>
            <a:ext cx="1404900" cy="519900"/>
          </a:xfrm>
          <a:prstGeom prst="straightConnector1">
            <a:avLst/>
          </a:prstGeom>
          <a:noFill/>
          <a:ln cap="flat" cmpd="sng" w="28575">
            <a:solidFill>
              <a:srgbClr val="FFFFFF"/>
            </a:solidFill>
            <a:prstDash val="solid"/>
            <a:round/>
            <a:headEnd len="med" w="med" type="none"/>
            <a:tailEnd len="med" w="med" type="triangle"/>
          </a:ln>
        </p:spPr>
      </p:cxnSp>
      <p:cxnSp>
        <p:nvCxnSpPr>
          <p:cNvPr id="133" name="Google Shape;133;p13"/>
          <p:cNvCxnSpPr>
            <a:stCxn id="131" idx="1"/>
          </p:cNvCxnSpPr>
          <p:nvPr/>
        </p:nvCxnSpPr>
        <p:spPr>
          <a:xfrm flipH="1">
            <a:off x="12942335" y="11479988"/>
            <a:ext cx="2952000" cy="2595300"/>
          </a:xfrm>
          <a:prstGeom prst="straightConnector1">
            <a:avLst/>
          </a:prstGeom>
          <a:noFill/>
          <a:ln cap="flat" cmpd="sng" w="28575">
            <a:solidFill>
              <a:srgbClr val="FFFFFF"/>
            </a:solidFill>
            <a:prstDash val="solid"/>
            <a:round/>
            <a:headEnd len="med" w="med" type="none"/>
            <a:tailEnd len="med" w="med" type="triangle"/>
          </a:ln>
        </p:spPr>
      </p:cxnSp>
      <p:cxnSp>
        <p:nvCxnSpPr>
          <p:cNvPr id="134" name="Google Shape;134;p13"/>
          <p:cNvCxnSpPr>
            <a:stCxn id="131" idx="2"/>
          </p:cNvCxnSpPr>
          <p:nvPr/>
        </p:nvCxnSpPr>
        <p:spPr>
          <a:xfrm flipH="1">
            <a:off x="16074185" y="11873438"/>
            <a:ext cx="675000" cy="2956500"/>
          </a:xfrm>
          <a:prstGeom prst="straightConnector1">
            <a:avLst/>
          </a:prstGeom>
          <a:noFill/>
          <a:ln cap="flat" cmpd="sng" w="28575">
            <a:solidFill>
              <a:srgbClr val="FFFFFF"/>
            </a:solidFill>
            <a:prstDash val="solid"/>
            <a:round/>
            <a:headEnd len="med" w="med" type="none"/>
            <a:tailEnd len="med" w="med" type="triangle"/>
          </a:ln>
        </p:spPr>
      </p:cxnSp>
      <p:cxnSp>
        <p:nvCxnSpPr>
          <p:cNvPr id="135" name="Google Shape;135;p13"/>
          <p:cNvCxnSpPr/>
          <p:nvPr/>
        </p:nvCxnSpPr>
        <p:spPr>
          <a:xfrm flipH="1" rot="-7121057">
            <a:off x="16594446" y="15803310"/>
            <a:ext cx="761902" cy="1333870"/>
          </a:xfrm>
          <a:prstGeom prst="straightConnector1">
            <a:avLst/>
          </a:prstGeom>
          <a:noFill/>
          <a:ln cap="flat" cmpd="sng" w="28575">
            <a:solidFill>
              <a:srgbClr val="FFFFFF"/>
            </a:solidFill>
            <a:prstDash val="solid"/>
            <a:round/>
            <a:headEnd len="med" w="med" type="none"/>
            <a:tailEnd len="med" w="med" type="none"/>
          </a:ln>
        </p:spPr>
      </p:cxnSp>
      <p:sp>
        <p:nvSpPr>
          <p:cNvPr id="136" name="Google Shape;136;p13"/>
          <p:cNvSpPr txBox="1"/>
          <p:nvPr/>
        </p:nvSpPr>
        <p:spPr>
          <a:xfrm>
            <a:off x="16569985" y="15808738"/>
            <a:ext cx="17097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5 ft</a:t>
            </a:r>
            <a:endParaRPr sz="3600">
              <a:solidFill>
                <a:srgbClr val="FFFFFF"/>
              </a:solidFill>
            </a:endParaRPr>
          </a:p>
        </p:txBody>
      </p:sp>
      <p:cxnSp>
        <p:nvCxnSpPr>
          <p:cNvPr id="137" name="Google Shape;137;p13"/>
          <p:cNvCxnSpPr/>
          <p:nvPr/>
        </p:nvCxnSpPr>
        <p:spPr>
          <a:xfrm flipH="1" rot="-8097709">
            <a:off x="7683701" y="15887407"/>
            <a:ext cx="954806" cy="954806"/>
          </a:xfrm>
          <a:prstGeom prst="straightConnector1">
            <a:avLst/>
          </a:prstGeom>
          <a:noFill/>
          <a:ln cap="flat" cmpd="sng" w="28575">
            <a:solidFill>
              <a:srgbClr val="FFFFFF"/>
            </a:solidFill>
            <a:prstDash val="solid"/>
            <a:round/>
            <a:headEnd len="med" w="med" type="none"/>
            <a:tailEnd len="med" w="med" type="none"/>
          </a:ln>
        </p:spPr>
      </p:cxnSp>
      <p:sp>
        <p:nvSpPr>
          <p:cNvPr id="138" name="Google Shape;138;p13"/>
          <p:cNvSpPr txBox="1"/>
          <p:nvPr/>
        </p:nvSpPr>
        <p:spPr>
          <a:xfrm>
            <a:off x="7598610" y="15689638"/>
            <a:ext cx="17097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2</a:t>
            </a:r>
            <a:r>
              <a:rPr lang="en-US" sz="3600">
                <a:solidFill>
                  <a:srgbClr val="FFFFFF"/>
                </a:solidFill>
              </a:rPr>
              <a:t>5 ft</a:t>
            </a:r>
            <a:endParaRPr sz="3600">
              <a:solidFill>
                <a:srgbClr val="FFFFFF"/>
              </a:solidFill>
            </a:endParaRPr>
          </a:p>
        </p:txBody>
      </p:sp>
      <p:sp>
        <p:nvSpPr>
          <p:cNvPr id="139" name="Google Shape;139;p13"/>
          <p:cNvSpPr txBox="1"/>
          <p:nvPr/>
        </p:nvSpPr>
        <p:spPr>
          <a:xfrm rot="-2881985">
            <a:off x="1720874" y="11485525"/>
            <a:ext cx="2329291" cy="7870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Wet </a:t>
            </a:r>
            <a:r>
              <a:rPr lang="en-US" sz="3600">
                <a:solidFill>
                  <a:srgbClr val="FFFFFF"/>
                </a:solidFill>
              </a:rPr>
              <a:t>sand</a:t>
            </a:r>
            <a:endParaRPr sz="3600">
              <a:solidFill>
                <a:srgbClr val="FFFFFF"/>
              </a:solidFill>
            </a:endParaRPr>
          </a:p>
        </p:txBody>
      </p:sp>
      <p:sp>
        <p:nvSpPr>
          <p:cNvPr id="140" name="Google Shape;140;p13"/>
          <p:cNvSpPr txBox="1"/>
          <p:nvPr/>
        </p:nvSpPr>
        <p:spPr>
          <a:xfrm rot="-2880498">
            <a:off x="809065" y="11010059"/>
            <a:ext cx="1709807" cy="78681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Water</a:t>
            </a:r>
            <a:endParaRPr sz="3600">
              <a:solidFill>
                <a:srgbClr val="FFFFFF"/>
              </a:solidFill>
            </a:endParaRPr>
          </a:p>
        </p:txBody>
      </p:sp>
      <p:sp>
        <p:nvSpPr>
          <p:cNvPr id="141" name="Google Shape;141;p13"/>
          <p:cNvSpPr txBox="1"/>
          <p:nvPr/>
        </p:nvSpPr>
        <p:spPr>
          <a:xfrm rot="-2881985">
            <a:off x="4957799" y="11112500"/>
            <a:ext cx="2329291" cy="78705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Dry</a:t>
            </a:r>
            <a:r>
              <a:rPr lang="en-US" sz="3600">
                <a:solidFill>
                  <a:srgbClr val="FFFFFF"/>
                </a:solidFill>
              </a:rPr>
              <a:t> sand</a:t>
            </a:r>
            <a:endParaRPr sz="3600">
              <a:solidFill>
                <a:srgbClr val="FFFFFF"/>
              </a:solidFill>
            </a:endParaRPr>
          </a:p>
        </p:txBody>
      </p:sp>
      <p:sp>
        <p:nvSpPr>
          <p:cNvPr id="142" name="Google Shape;142;p13"/>
          <p:cNvSpPr txBox="1"/>
          <p:nvPr/>
        </p:nvSpPr>
        <p:spPr>
          <a:xfrm rot="603">
            <a:off x="1090650" y="15808600"/>
            <a:ext cx="1709700" cy="7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Turtles</a:t>
            </a:r>
            <a:endParaRPr sz="3600">
              <a:solidFill>
                <a:srgbClr val="FFFFFF"/>
              </a:solidFill>
            </a:endParaRPr>
          </a:p>
        </p:txBody>
      </p:sp>
      <p:cxnSp>
        <p:nvCxnSpPr>
          <p:cNvPr id="143" name="Google Shape;143;p13"/>
          <p:cNvCxnSpPr>
            <a:stCxn id="142" idx="0"/>
          </p:cNvCxnSpPr>
          <p:nvPr/>
        </p:nvCxnSpPr>
        <p:spPr>
          <a:xfrm rot="10800000">
            <a:off x="1686000" y="14150200"/>
            <a:ext cx="259500" cy="1658400"/>
          </a:xfrm>
          <a:prstGeom prst="straightConnector1">
            <a:avLst/>
          </a:prstGeom>
          <a:noFill/>
          <a:ln cap="flat" cmpd="sng" w="28575">
            <a:solidFill>
              <a:srgbClr val="FFFFFF"/>
            </a:solidFill>
            <a:prstDash val="solid"/>
            <a:round/>
            <a:headEnd len="med" w="med" type="none"/>
            <a:tailEnd len="med" w="med" type="triangle"/>
          </a:ln>
        </p:spPr>
      </p:cxnSp>
      <p:cxnSp>
        <p:nvCxnSpPr>
          <p:cNvPr id="144" name="Google Shape;144;p13"/>
          <p:cNvCxnSpPr>
            <a:stCxn id="142" idx="0"/>
          </p:cNvCxnSpPr>
          <p:nvPr/>
        </p:nvCxnSpPr>
        <p:spPr>
          <a:xfrm flipH="1" rot="10800000">
            <a:off x="1945500" y="13140400"/>
            <a:ext cx="997800" cy="2668200"/>
          </a:xfrm>
          <a:prstGeom prst="straightConnector1">
            <a:avLst/>
          </a:prstGeom>
          <a:noFill/>
          <a:ln cap="flat" cmpd="sng" w="28575">
            <a:solidFill>
              <a:srgbClr val="FFFFFF"/>
            </a:solidFill>
            <a:prstDash val="solid"/>
            <a:round/>
            <a:headEnd len="med" w="med" type="none"/>
            <a:tailEnd len="med" w="med" type="triangle"/>
          </a:ln>
        </p:spPr>
      </p:cxnSp>
      <p:cxnSp>
        <p:nvCxnSpPr>
          <p:cNvPr id="145" name="Google Shape;145;p13"/>
          <p:cNvCxnSpPr>
            <a:stCxn id="142" idx="3"/>
          </p:cNvCxnSpPr>
          <p:nvPr/>
        </p:nvCxnSpPr>
        <p:spPr>
          <a:xfrm>
            <a:off x="2800350" y="16202350"/>
            <a:ext cx="2610000" cy="104400"/>
          </a:xfrm>
          <a:prstGeom prst="straightConnector1">
            <a:avLst/>
          </a:prstGeom>
          <a:noFill/>
          <a:ln cap="flat" cmpd="sng" w="28575">
            <a:solidFill>
              <a:srgbClr val="FFFFFF"/>
            </a:solidFill>
            <a:prstDash val="solid"/>
            <a:round/>
            <a:headEnd len="med" w="med" type="none"/>
            <a:tailEnd len="med" w="med" type="triangle"/>
          </a:ln>
        </p:spPr>
      </p:cxnSp>
      <p:cxnSp>
        <p:nvCxnSpPr>
          <p:cNvPr id="146" name="Google Shape;146;p13"/>
          <p:cNvCxnSpPr>
            <a:stCxn id="142" idx="3"/>
          </p:cNvCxnSpPr>
          <p:nvPr/>
        </p:nvCxnSpPr>
        <p:spPr>
          <a:xfrm flipH="1" rot="10800000">
            <a:off x="2800350" y="15582850"/>
            <a:ext cx="1924200" cy="619500"/>
          </a:xfrm>
          <a:prstGeom prst="straightConnector1">
            <a:avLst/>
          </a:prstGeom>
          <a:noFill/>
          <a:ln cap="flat" cmpd="sng" w="28575">
            <a:solidFill>
              <a:srgbClr val="FFFFFF"/>
            </a:solidFill>
            <a:prstDash val="solid"/>
            <a:round/>
            <a:headEnd len="med" w="med" type="none"/>
            <a:tailEnd len="med" w="med" type="triangle"/>
          </a:ln>
        </p:spPr>
      </p:cxnSp>
      <p:cxnSp>
        <p:nvCxnSpPr>
          <p:cNvPr id="147" name="Google Shape;147;p13"/>
          <p:cNvCxnSpPr/>
          <p:nvPr/>
        </p:nvCxnSpPr>
        <p:spPr>
          <a:xfrm flipH="1" rot="-7121057">
            <a:off x="25386871" y="20697522"/>
            <a:ext cx="761902" cy="1333870"/>
          </a:xfrm>
          <a:prstGeom prst="straightConnector1">
            <a:avLst/>
          </a:prstGeom>
          <a:noFill/>
          <a:ln cap="flat" cmpd="sng" w="28575">
            <a:solidFill>
              <a:srgbClr val="FFFFFF"/>
            </a:solidFill>
            <a:prstDash val="solid"/>
            <a:round/>
            <a:headEnd len="med" w="med" type="none"/>
            <a:tailEnd len="med" w="med" type="none"/>
          </a:ln>
        </p:spPr>
      </p:cxnSp>
      <p:sp>
        <p:nvSpPr>
          <p:cNvPr id="148" name="Google Shape;148;p13"/>
          <p:cNvSpPr txBox="1"/>
          <p:nvPr/>
        </p:nvSpPr>
        <p:spPr>
          <a:xfrm>
            <a:off x="25362410" y="20702950"/>
            <a:ext cx="1709700" cy="7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5 ft</a:t>
            </a:r>
            <a:endParaRPr sz="3600">
              <a:solidFill>
                <a:srgbClr val="FFFFFF"/>
              </a:solidFill>
            </a:endParaRPr>
          </a:p>
        </p:txBody>
      </p:sp>
      <p:cxnSp>
        <p:nvCxnSpPr>
          <p:cNvPr id="149" name="Google Shape;149;p13"/>
          <p:cNvCxnSpPr/>
          <p:nvPr/>
        </p:nvCxnSpPr>
        <p:spPr>
          <a:xfrm>
            <a:off x="29127450" y="14412825"/>
            <a:ext cx="2381400" cy="3524100"/>
          </a:xfrm>
          <a:prstGeom prst="straightConnector1">
            <a:avLst/>
          </a:prstGeom>
          <a:noFill/>
          <a:ln cap="flat" cmpd="sng" w="28575">
            <a:solidFill>
              <a:srgbClr val="FFFFFF"/>
            </a:solidFill>
            <a:prstDash val="solid"/>
            <a:round/>
            <a:headEnd len="med" w="med" type="none"/>
            <a:tailEnd len="med" w="med" type="none"/>
          </a:ln>
        </p:spPr>
      </p:cxnSp>
      <p:sp>
        <p:nvSpPr>
          <p:cNvPr id="150" name="Google Shape;150;p13"/>
          <p:cNvSpPr txBox="1"/>
          <p:nvPr/>
        </p:nvSpPr>
        <p:spPr>
          <a:xfrm rot="3345801">
            <a:off x="28330908" y="15860921"/>
            <a:ext cx="1709525" cy="7872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rgbClr val="FFFFFF"/>
                </a:solidFill>
              </a:rPr>
              <a:t>2000 ft</a:t>
            </a:r>
            <a:endParaRPr sz="36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